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 id="2147484226" r:id="rId2"/>
    <p:sldMasterId id="2147484214" r:id="rId3"/>
  </p:sldMasterIdLst>
  <p:notesMasterIdLst>
    <p:notesMasterId r:id="rId66"/>
  </p:notesMasterIdLst>
  <p:sldIdLst>
    <p:sldId id="256" r:id="rId4"/>
    <p:sldId id="825" r:id="rId5"/>
    <p:sldId id="909" r:id="rId6"/>
    <p:sldId id="912" r:id="rId7"/>
    <p:sldId id="875" r:id="rId8"/>
    <p:sldId id="844" r:id="rId9"/>
    <p:sldId id="845" r:id="rId10"/>
    <p:sldId id="846" r:id="rId11"/>
    <p:sldId id="847" r:id="rId12"/>
    <p:sldId id="856" r:id="rId13"/>
    <p:sldId id="858" r:id="rId14"/>
    <p:sldId id="857" r:id="rId15"/>
    <p:sldId id="876" r:id="rId16"/>
    <p:sldId id="860" r:id="rId17"/>
    <p:sldId id="871" r:id="rId18"/>
    <p:sldId id="872" r:id="rId19"/>
    <p:sldId id="873" r:id="rId20"/>
    <p:sldId id="799" r:id="rId21"/>
    <p:sldId id="819" r:id="rId22"/>
    <p:sldId id="915" r:id="rId23"/>
    <p:sldId id="823" r:id="rId24"/>
    <p:sldId id="820" r:id="rId25"/>
    <p:sldId id="907" r:id="rId26"/>
    <p:sldId id="833" r:id="rId27"/>
    <p:sldId id="916" r:id="rId28"/>
    <p:sldId id="910" r:id="rId29"/>
    <p:sldId id="914" r:id="rId30"/>
    <p:sldId id="917" r:id="rId31"/>
    <p:sldId id="918" r:id="rId32"/>
    <p:sldId id="919" r:id="rId33"/>
    <p:sldId id="920" r:id="rId34"/>
    <p:sldId id="921" r:id="rId35"/>
    <p:sldId id="908" r:id="rId36"/>
    <p:sldId id="878" r:id="rId37"/>
    <p:sldId id="879" r:id="rId38"/>
    <p:sldId id="880" r:id="rId39"/>
    <p:sldId id="881" r:id="rId40"/>
    <p:sldId id="882" r:id="rId41"/>
    <p:sldId id="883" r:id="rId42"/>
    <p:sldId id="884" r:id="rId43"/>
    <p:sldId id="885" r:id="rId44"/>
    <p:sldId id="886" r:id="rId45"/>
    <p:sldId id="887" r:id="rId46"/>
    <p:sldId id="888" r:id="rId47"/>
    <p:sldId id="889" r:id="rId48"/>
    <p:sldId id="890" r:id="rId49"/>
    <p:sldId id="891" r:id="rId50"/>
    <p:sldId id="892" r:id="rId51"/>
    <p:sldId id="893" r:id="rId52"/>
    <p:sldId id="894" r:id="rId53"/>
    <p:sldId id="895" r:id="rId54"/>
    <p:sldId id="896" r:id="rId55"/>
    <p:sldId id="922" r:id="rId56"/>
    <p:sldId id="898" r:id="rId57"/>
    <p:sldId id="900" r:id="rId58"/>
    <p:sldId id="923" r:id="rId59"/>
    <p:sldId id="901" r:id="rId60"/>
    <p:sldId id="902" r:id="rId61"/>
    <p:sldId id="903" r:id="rId62"/>
    <p:sldId id="904" r:id="rId63"/>
    <p:sldId id="924" r:id="rId64"/>
    <p:sldId id="913" r:id="rId65"/>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F99"/>
    <a:srgbClr val="C2ECBB"/>
    <a:srgbClr val="1F1EF1"/>
    <a:srgbClr val="DBF4D5"/>
    <a:srgbClr val="CFF1C4"/>
    <a:srgbClr val="C3D5C2"/>
    <a:srgbClr val="106FAA"/>
    <a:srgbClr val="A7C5EF"/>
    <a:srgbClr val="F3BEB7"/>
    <a:srgbClr val="307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89"/>
    <p:restoredTop sz="80298" autoAdjust="0"/>
  </p:normalViewPr>
  <p:slideViewPr>
    <p:cSldViewPr snapToGrid="0">
      <p:cViewPr varScale="1">
        <p:scale>
          <a:sx n="87" d="100"/>
          <a:sy n="87" d="100"/>
        </p:scale>
        <p:origin x="2152" y="184"/>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4E2B7-A5C6-4AD3-8876-51508C5DCAB6}" type="datetimeFigureOut">
              <a:rPr lang="zh-CN" altLang="en-US" smtClean="0"/>
              <a:pPr/>
              <a:t>2022/12/17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E9667-FEEF-48FA-84AE-0DCB0220E455}" type="slidenum">
              <a:rPr lang="zh-CN" altLang="en-US" smtClean="0"/>
              <a:pPr/>
              <a:t>‹#›</a:t>
            </a:fld>
            <a:endParaRPr lang="zh-CN" altLang="en-US"/>
          </a:p>
        </p:txBody>
      </p:sp>
    </p:spTree>
    <p:extLst>
      <p:ext uri="{BB962C8B-B14F-4D97-AF65-F5344CB8AC3E}">
        <p14:creationId xmlns:p14="http://schemas.microsoft.com/office/powerpoint/2010/main" val="55653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zh.d2l.ai/chapter_recurrent-neural-networks/rnn.html#equation-rnn-h-with-stat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2</a:t>
            </a:fld>
            <a:endParaRPr lang="zh-CN" altLang="en-US"/>
          </a:p>
        </p:txBody>
      </p:sp>
    </p:spTree>
    <p:extLst>
      <p:ext uri="{BB962C8B-B14F-4D97-AF65-F5344CB8AC3E}">
        <p14:creationId xmlns:p14="http://schemas.microsoft.com/office/powerpoint/2010/main" val="3158216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Identiy</a:t>
            </a:r>
            <a:endParaRPr lang="en-US" altLang="zh-TW" dirty="0"/>
          </a:p>
          <a:p>
            <a:endParaRPr lang="en-US" altLang="zh-TW" dirty="0"/>
          </a:p>
          <a:p>
            <a:r>
              <a:rPr lang="en-US" altLang="zh-TW" dirty="0"/>
              <a:t>C is vector</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15</a:t>
            </a:fld>
            <a:endParaRPr lang="zh-TW" altLang="en-US"/>
          </a:p>
        </p:txBody>
      </p:sp>
    </p:spTree>
    <p:extLst>
      <p:ext uri="{BB962C8B-B14F-4D97-AF65-F5344CB8AC3E}">
        <p14:creationId xmlns:p14="http://schemas.microsoft.com/office/powerpoint/2010/main" val="920424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Identiy</a:t>
            </a:r>
            <a:endParaRPr lang="en-US" altLang="zh-TW" dirty="0"/>
          </a:p>
          <a:p>
            <a:endParaRPr lang="en-US" altLang="zh-TW" dirty="0"/>
          </a:p>
          <a:p>
            <a:r>
              <a:rPr lang="en-US" altLang="zh-TW" dirty="0"/>
              <a:t>C is vector</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16</a:t>
            </a:fld>
            <a:endParaRPr lang="zh-TW" altLang="en-US"/>
          </a:p>
        </p:txBody>
      </p:sp>
    </p:spTree>
    <p:extLst>
      <p:ext uri="{BB962C8B-B14F-4D97-AF65-F5344CB8AC3E}">
        <p14:creationId xmlns:p14="http://schemas.microsoft.com/office/powerpoint/2010/main" val="1919011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Usually when people say</a:t>
            </a:r>
            <a:r>
              <a:rPr lang="en-US" altLang="zh-TW" baseline="0" dirty="0"/>
              <a:t> RNN, they mean LSTM!</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t>17</a:t>
            </a:fld>
            <a:endParaRPr lang="zh-TW" altLang="en-US"/>
          </a:p>
        </p:txBody>
      </p:sp>
    </p:spTree>
    <p:extLst>
      <p:ext uri="{BB962C8B-B14F-4D97-AF65-F5344CB8AC3E}">
        <p14:creationId xmlns:p14="http://schemas.microsoft.com/office/powerpoint/2010/main" val="734433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solidFill>
                  <a:srgbClr val="333333"/>
                </a:solidFill>
                <a:latin typeface="CMS"/>
              </a:rPr>
              <a:t>It combines the forget and input gates into a single “update gate.” It also merges the cell state and hidden state, and makes some other changes.</a:t>
            </a:r>
          </a:p>
          <a:p>
            <a:endParaRPr lang="en-US" altLang="zh-TW" dirty="0">
              <a:solidFill>
                <a:srgbClr val="333333"/>
              </a:solidFill>
              <a:latin typeface="CMS"/>
            </a:endParaRPr>
          </a:p>
          <a:p>
            <a:r>
              <a:rPr lang="en-US" altLang="zh-TW" dirty="0"/>
              <a:t>The update gate in GRU is corresponding to the forget gate in LSTM.</a:t>
            </a:r>
          </a:p>
          <a:p>
            <a:endParaRPr lang="en-US" altLang="zh-TW" dirty="0"/>
          </a:p>
          <a:p>
            <a:r>
              <a:rPr lang="en-US" altLang="zh-TW" dirty="0"/>
              <a:t>In GRU, reset gate does not control the amount of the candidate hidden state independently, it shares some information of update gate and thus has access to important temporal information for phoneme segmentation\cite{chung2014empirical}. </a:t>
            </a:r>
          </a:p>
          <a:p>
            <a:endParaRPr lang="en-US" altLang="zh-TW" dirty="0"/>
          </a:p>
          <a:p>
            <a:r>
              <a:rPr lang="en-US" altLang="zh-CN" sz="1200" b="0" i="0" kern="1200" dirty="0">
                <a:solidFill>
                  <a:schemeClr val="tx1"/>
                </a:solidFill>
                <a:effectLst/>
                <a:latin typeface="+mn-lt"/>
                <a:ea typeface="+mn-ea"/>
                <a:cs typeface="+mn-cs"/>
              </a:rPr>
              <a:t>GRU</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LSTM</a:t>
            </a:r>
            <a:r>
              <a:rPr lang="zh-CN" altLang="en-US" sz="1200" b="0" i="0" kern="1200" dirty="0">
                <a:solidFill>
                  <a:schemeClr val="tx1"/>
                </a:solidFill>
                <a:effectLst/>
                <a:latin typeface="+mn-lt"/>
                <a:ea typeface="+mn-ea"/>
                <a:cs typeface="+mn-cs"/>
              </a:rPr>
              <a:t>在很多情况下实际表现上相差无几，那么为什么我们要使用新人</a:t>
            </a:r>
            <a:r>
              <a:rPr lang="en-US" altLang="zh-CN" sz="1200" b="0" i="0" kern="1200" dirty="0">
                <a:solidFill>
                  <a:schemeClr val="tx1"/>
                </a:solidFill>
                <a:effectLst/>
                <a:latin typeface="+mn-lt"/>
                <a:ea typeface="+mn-ea"/>
                <a:cs typeface="+mn-cs"/>
              </a:rPr>
              <a:t>GRU</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2014</a:t>
            </a:r>
            <a:r>
              <a:rPr lang="zh-CN" altLang="en-US" sz="1200" b="0" i="0" kern="1200" dirty="0">
                <a:solidFill>
                  <a:schemeClr val="tx1"/>
                </a:solidFill>
                <a:effectLst/>
                <a:latin typeface="+mn-lt"/>
                <a:ea typeface="+mn-ea"/>
                <a:cs typeface="+mn-cs"/>
              </a:rPr>
              <a:t>年提出）而不是相对经受了更多考验的</a:t>
            </a:r>
            <a:r>
              <a:rPr lang="en-US" altLang="zh-CN" sz="1200" b="0" i="0" kern="1200" dirty="0">
                <a:solidFill>
                  <a:schemeClr val="tx1"/>
                </a:solidFill>
                <a:effectLst/>
                <a:latin typeface="+mn-lt"/>
                <a:ea typeface="+mn-ea"/>
                <a:cs typeface="+mn-cs"/>
              </a:rPr>
              <a:t>LSTM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1997</a:t>
            </a:r>
            <a:r>
              <a:rPr lang="zh-CN" altLang="en-US" sz="1200" b="0" i="0" kern="1200" dirty="0">
                <a:solidFill>
                  <a:schemeClr val="tx1"/>
                </a:solidFill>
                <a:effectLst/>
                <a:latin typeface="+mn-lt"/>
                <a:ea typeface="+mn-ea"/>
                <a:cs typeface="+mn-cs"/>
              </a:rPr>
              <a:t>提出）呢。计算简单</a:t>
            </a:r>
            <a:endParaRPr lang="en-US" altLang="zh-CN" sz="1200" b="0" i="0" kern="1200" dirty="0">
              <a:solidFill>
                <a:schemeClr val="tx1"/>
              </a:solidFill>
              <a:effectLst/>
              <a:latin typeface="+mn-lt"/>
              <a:ea typeface="+mn-ea"/>
              <a:cs typeface="+mn-cs"/>
            </a:endParaRPr>
          </a:p>
          <a:p>
            <a:r>
              <a:rPr lang="en-US" altLang="zh-TW" dirty="0"/>
              <a:t>https://</a:t>
            </a:r>
            <a:r>
              <a:rPr lang="en-US" altLang="zh-TW" dirty="0" err="1"/>
              <a:t>zhuanlan.zhihu.com</a:t>
            </a:r>
            <a:r>
              <a:rPr lang="en-US" altLang="zh-TW" dirty="0"/>
              <a:t>/p/32481747</a:t>
            </a:r>
          </a:p>
          <a:p>
            <a:endParaRPr lang="en-US" altLang="zh-TW" dirty="0"/>
          </a:p>
          <a:p>
            <a:r>
              <a:rPr lang="en" altLang="zh-CN" b="0" i="0" dirty="0">
                <a:effectLst/>
                <a:latin typeface="Roboto" panose="02000000000000000000" pitchFamily="2" charset="0"/>
              </a:rPr>
              <a:t>Rt</a:t>
            </a:r>
            <a:r>
              <a:rPr lang="zh-CN" altLang="en-US" b="0" i="0" dirty="0">
                <a:effectLst/>
                <a:latin typeface="Roboto" panose="02000000000000000000" pitchFamily="2" charset="0"/>
              </a:rPr>
              <a:t>和</a:t>
            </a:r>
            <a:r>
              <a:rPr lang="en" altLang="zh-CN" b="0" i="0" dirty="0">
                <a:effectLst/>
                <a:latin typeface="Roboto" panose="02000000000000000000" pitchFamily="2" charset="0"/>
              </a:rPr>
              <a:t>Ht−1 </a:t>
            </a:r>
            <a:r>
              <a:rPr lang="zh-CN" altLang="en-US" b="0" i="0" dirty="0">
                <a:effectLst/>
                <a:latin typeface="Roboto" panose="02000000000000000000" pitchFamily="2" charset="0"/>
              </a:rPr>
              <a:t>的元素相乘可以减少以往状态的影响。 每当重置门</a:t>
            </a:r>
            <a:r>
              <a:rPr lang="en" altLang="zh-CN" b="0" i="0" dirty="0">
                <a:effectLst/>
                <a:latin typeface="Roboto" panose="02000000000000000000" pitchFamily="2" charset="0"/>
              </a:rPr>
              <a:t>z</a:t>
            </a:r>
            <a:r>
              <a:rPr lang="zh-CN" altLang="en-US" b="0" i="0" dirty="0">
                <a:effectLst/>
                <a:latin typeface="Roboto" panose="02000000000000000000" pitchFamily="2" charset="0"/>
              </a:rPr>
              <a:t>中的项接近</a:t>
            </a:r>
            <a:r>
              <a:rPr lang="en-US" altLang="zh-CN" b="0" i="0" dirty="0">
                <a:effectLst/>
                <a:latin typeface="Roboto" panose="02000000000000000000" pitchFamily="2" charset="0"/>
              </a:rPr>
              <a:t>1</a:t>
            </a:r>
            <a:r>
              <a:rPr lang="zh-CN" altLang="en-US" b="0" i="0" dirty="0">
                <a:effectLst/>
                <a:latin typeface="Roboto" panose="02000000000000000000" pitchFamily="2" charset="0"/>
              </a:rPr>
              <a:t>时， 我们恢复一个如 </a:t>
            </a:r>
            <a:r>
              <a:rPr lang="en-US" altLang="zh-CN" b="0" i="0" dirty="0">
                <a:solidFill>
                  <a:srgbClr val="FF6E40"/>
                </a:solidFill>
                <a:effectLst/>
                <a:latin typeface="Roboto" panose="02000000000000000000" pitchFamily="2" charset="0"/>
                <a:hlinkClick r:id="rId3"/>
              </a:rPr>
              <a:t>(8.4.5)</a:t>
            </a:r>
            <a:r>
              <a:rPr lang="zh-CN" altLang="en-US" b="0" i="0" dirty="0">
                <a:effectLst/>
                <a:latin typeface="Roboto" panose="02000000000000000000" pitchFamily="2" charset="0"/>
              </a:rPr>
              <a:t>中的普通的循环神经网络。 对于重置门</a:t>
            </a:r>
            <a:r>
              <a:rPr lang="en" altLang="zh-CN" b="0" i="0" dirty="0">
                <a:effectLst/>
                <a:latin typeface="Roboto" panose="02000000000000000000" pitchFamily="2" charset="0"/>
              </a:rPr>
              <a:t>z</a:t>
            </a:r>
            <a:r>
              <a:rPr lang="zh-CN" altLang="en-US" b="0" i="0" dirty="0">
                <a:effectLst/>
                <a:latin typeface="Roboto" panose="02000000000000000000" pitchFamily="2" charset="0"/>
              </a:rPr>
              <a:t>中所有接近</a:t>
            </a:r>
            <a:r>
              <a:rPr lang="en-US" altLang="zh-CN" b="0" i="0" dirty="0">
                <a:effectLst/>
                <a:latin typeface="Roboto" panose="02000000000000000000" pitchFamily="2" charset="0"/>
              </a:rPr>
              <a:t>0</a:t>
            </a:r>
            <a:r>
              <a:rPr lang="zh-CN" altLang="en-US" b="0" i="0" dirty="0">
                <a:effectLst/>
                <a:latin typeface="Roboto" panose="02000000000000000000" pitchFamily="2" charset="0"/>
              </a:rPr>
              <a:t>的项， 候选隐状态是以</a:t>
            </a:r>
            <a:r>
              <a:rPr lang="en" altLang="zh-CN" b="0" i="0" dirty="0" err="1">
                <a:effectLst/>
                <a:latin typeface="Roboto" panose="02000000000000000000" pitchFamily="2" charset="0"/>
              </a:rPr>
              <a:t>Xt</a:t>
            </a:r>
            <a:r>
              <a:rPr lang="zh-CN" altLang="en-US" b="0" i="0" dirty="0">
                <a:effectLst/>
                <a:latin typeface="Roboto" panose="02000000000000000000" pitchFamily="2" charset="0"/>
              </a:rPr>
              <a:t>作为输入的多层感知机的结果。 因此，任何预先存在的隐状态都会被</a:t>
            </a:r>
            <a:r>
              <a:rPr lang="zh-CN" altLang="en-US" b="0" i="1" dirty="0">
                <a:effectLst/>
                <a:latin typeface="Roboto" panose="02000000000000000000" pitchFamily="2" charset="0"/>
              </a:rPr>
              <a:t>重置</a:t>
            </a:r>
            <a:r>
              <a:rPr lang="zh-CN" altLang="en-US" b="0" i="0" dirty="0">
                <a:effectLst/>
                <a:latin typeface="Roboto" panose="02000000000000000000" pitchFamily="2" charset="0"/>
              </a:rPr>
              <a:t>为默认值。</a:t>
            </a:r>
            <a:endParaRPr lang="zh-TW" altLang="en-US" dirty="0"/>
          </a:p>
        </p:txBody>
      </p:sp>
      <p:sp>
        <p:nvSpPr>
          <p:cNvPr id="4" name="投影片編號版面配置區 3"/>
          <p:cNvSpPr>
            <a:spLocks noGrp="1"/>
          </p:cNvSpPr>
          <p:nvPr>
            <p:ph type="sldNum" sz="quarter" idx="10"/>
          </p:nvPr>
        </p:nvSpPr>
        <p:spPr/>
        <p:txBody>
          <a:bodyPr/>
          <a:lstStyle/>
          <a:p>
            <a:fld id="{003FC80C-8DD2-4D68-9BA4-5FC1878442D5}" type="slidenum">
              <a:rPr lang="zh-TW" altLang="en-US" smtClean="0"/>
              <a:t>18</a:t>
            </a:fld>
            <a:endParaRPr lang="zh-TW" altLang="en-US"/>
          </a:p>
        </p:txBody>
      </p:sp>
    </p:spTree>
    <p:extLst>
      <p:ext uri="{BB962C8B-B14F-4D97-AF65-F5344CB8AC3E}">
        <p14:creationId xmlns:p14="http://schemas.microsoft.com/office/powerpoint/2010/main" val="829163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medium.com</a:t>
            </a:r>
            <a:r>
              <a:rPr kumimoji="1" lang="en-US" altLang="zh-CN" dirty="0"/>
              <a:t>/@</a:t>
            </a:r>
            <a:r>
              <a:rPr kumimoji="1" lang="en-US" altLang="zh-CN" dirty="0" err="1"/>
              <a:t>purnasaigudikandula</a:t>
            </a:r>
            <a:r>
              <a:rPr kumimoji="1" lang="en-US" altLang="zh-CN"/>
              <a:t>/recurrent-neural-networks-and-lstm-explained-7f51c7f6bbb9</a:t>
            </a:r>
            <a:endParaRPr kumimoji="1" lang="zh-CN" altLang="en-US"/>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19</a:t>
            </a:fld>
            <a:endParaRPr lang="zh-CN" altLang="en-US"/>
          </a:p>
        </p:txBody>
      </p:sp>
    </p:spTree>
    <p:extLst>
      <p:ext uri="{BB962C8B-B14F-4D97-AF65-F5344CB8AC3E}">
        <p14:creationId xmlns:p14="http://schemas.microsoft.com/office/powerpoint/2010/main" val="770730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TW" sz="2400" dirty="0"/>
              <a:t>Even </a:t>
            </a:r>
            <a:r>
              <a:rPr lang="en-US" altLang="zh-TW" sz="2400" dirty="0" err="1"/>
              <a:t>adagrad</a:t>
            </a:r>
            <a:r>
              <a:rPr lang="en-US" altLang="zh-TW" sz="2400" baseline="0" dirty="0"/>
              <a:t> can not handle this problem, maybe </a:t>
            </a:r>
            <a:r>
              <a:rPr lang="en-US" altLang="zh-TW" sz="2400" baseline="0" dirty="0" err="1"/>
              <a:t>RMSprop</a:t>
            </a:r>
            <a:r>
              <a:rPr lang="en-US" altLang="zh-TW" sz="2400" baseline="0" dirty="0"/>
              <a:t> is better</a:t>
            </a:r>
          </a:p>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TW" sz="2400" dirty="0"/>
              <a:t>Source: http://jmlr.org/proceedings/papers/v28/pascanu13.pdf</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altLang="zh-TW" sz="2400" baseline="0" dirty="0"/>
          </a:p>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TW" sz="2400" baseline="0" dirty="0"/>
              <a:t>Large or small is fine. Change quickly is bad</a:t>
            </a:r>
            <a:endParaRPr lang="zh-TW" altLang="en-US" sz="2400" dirty="0"/>
          </a:p>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21</a:t>
            </a:fld>
            <a:endParaRPr lang="zh-TW" altLang="en-US"/>
          </a:p>
        </p:txBody>
      </p:sp>
    </p:spTree>
    <p:extLst>
      <p:ext uri="{BB962C8B-B14F-4D97-AF65-F5344CB8AC3E}">
        <p14:creationId xmlns:p14="http://schemas.microsoft.com/office/powerpoint/2010/main" val="1545441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Gradient Explode/Gradient Vanishing</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en-US" altLang="zh-TW" dirty="0"/>
          </a:p>
          <a:p>
            <a:endParaRPr lang="en-US" altLang="zh-TW" dirty="0"/>
          </a:p>
          <a:p>
            <a:r>
              <a:rPr lang="en-US" altLang="zh-TW" dirty="0"/>
              <a:t>Echo state network -&gt; …..</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22</a:t>
            </a:fld>
            <a:endParaRPr lang="zh-TW" altLang="en-US"/>
          </a:p>
        </p:txBody>
      </p:sp>
    </p:spTree>
    <p:extLst>
      <p:ext uri="{BB962C8B-B14F-4D97-AF65-F5344CB8AC3E}">
        <p14:creationId xmlns:p14="http://schemas.microsoft.com/office/powerpoint/2010/main" val="1760978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www.jianshu.com</a:t>
            </a:r>
            <a:r>
              <a:rPr kumimoji="1" lang="en-US" altLang="zh-CN"/>
              <a:t>/p/dcec3f07d3b5</a:t>
            </a:r>
            <a:endParaRPr kumimoji="1" lang="zh-CN" altLang="en-US"/>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23</a:t>
            </a:fld>
            <a:endParaRPr lang="zh-CN" altLang="en-US"/>
          </a:p>
        </p:txBody>
      </p:sp>
    </p:spTree>
    <p:extLst>
      <p:ext uri="{BB962C8B-B14F-4D97-AF65-F5344CB8AC3E}">
        <p14:creationId xmlns:p14="http://schemas.microsoft.com/office/powerpoint/2010/main" val="1262111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27</a:t>
            </a:fld>
            <a:endParaRPr lang="zh-CN" altLang="en-US"/>
          </a:p>
        </p:txBody>
      </p:sp>
    </p:spTree>
    <p:extLst>
      <p:ext uri="{BB962C8B-B14F-4D97-AF65-F5344CB8AC3E}">
        <p14:creationId xmlns:p14="http://schemas.microsoft.com/office/powerpoint/2010/main" val="606399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Attention is a concept that helped improve the performance of neural machine translation applications</a:t>
            </a:r>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29</a:t>
            </a:fld>
            <a:endParaRPr lang="zh-CN" altLang="en-US"/>
          </a:p>
        </p:txBody>
      </p:sp>
    </p:spTree>
    <p:extLst>
      <p:ext uri="{BB962C8B-B14F-4D97-AF65-F5344CB8AC3E}">
        <p14:creationId xmlns:p14="http://schemas.microsoft.com/office/powerpoint/2010/main" val="2049061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6</a:t>
            </a:fld>
            <a:endParaRPr lang="zh-TW" altLang="en-US"/>
          </a:p>
        </p:txBody>
      </p:sp>
    </p:spTree>
    <p:extLst>
      <p:ext uri="{BB962C8B-B14F-4D97-AF65-F5344CB8AC3E}">
        <p14:creationId xmlns:p14="http://schemas.microsoft.com/office/powerpoint/2010/main" val="1575892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31</a:t>
            </a:fld>
            <a:endParaRPr lang="zh-CN" altLang="en-US"/>
          </a:p>
        </p:txBody>
      </p:sp>
    </p:spTree>
    <p:extLst>
      <p:ext uri="{BB962C8B-B14F-4D97-AF65-F5344CB8AC3E}">
        <p14:creationId xmlns:p14="http://schemas.microsoft.com/office/powerpoint/2010/main" val="1045356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32</a:t>
            </a:fld>
            <a:endParaRPr lang="zh-CN" altLang="en-US"/>
          </a:p>
        </p:txBody>
      </p:sp>
    </p:spTree>
    <p:extLst>
      <p:ext uri="{BB962C8B-B14F-4D97-AF65-F5344CB8AC3E}">
        <p14:creationId xmlns:p14="http://schemas.microsoft.com/office/powerpoint/2010/main" val="3181178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https://jalammar.github.io/visualizing-neural-machine-translation-mechanics-of-seq2seq-models-with-attention/</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model that uses attention to boost the speed with which these models can be trained</a:t>
            </a:r>
          </a:p>
          <a:p>
            <a:endParaRPr kumimoji="1"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First, the encoder passes a lot more data to the decoder. Instead of passing the last hidden state of the encoding stage, the encoder passes </a:t>
            </a:r>
            <a:r>
              <a:rPr lang="en-US" altLang="zh-CN" sz="1200" b="0" i="1" kern="1200" dirty="0">
                <a:solidFill>
                  <a:schemeClr val="tx1"/>
                </a:solidFill>
                <a:effectLst/>
                <a:latin typeface="+mn-lt"/>
                <a:ea typeface="+mn-ea"/>
                <a:cs typeface="+mn-cs"/>
              </a:rPr>
              <a:t>all</a:t>
            </a:r>
            <a:r>
              <a:rPr lang="en-US" altLang="zh-CN" sz="1200" b="0" i="0" kern="1200" dirty="0">
                <a:solidFill>
                  <a:schemeClr val="tx1"/>
                </a:solidFill>
                <a:effectLst/>
                <a:latin typeface="+mn-lt"/>
                <a:ea typeface="+mn-ea"/>
                <a:cs typeface="+mn-cs"/>
              </a:rPr>
              <a:t> the hidden states to the decoder:</a:t>
            </a:r>
          </a:p>
          <a:p>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Second, an attention decoder does an extra step before producing its output. In order to focus on the parts of the input that are relevant to this decoding time step, the decoder does the following:</a:t>
            </a:r>
          </a:p>
          <a:p>
            <a:pPr fontAlgn="base"/>
            <a:r>
              <a:rPr lang="en-US" altLang="zh-CN" sz="1200" b="0" i="0" kern="1200" dirty="0">
                <a:solidFill>
                  <a:schemeClr val="tx1"/>
                </a:solidFill>
                <a:effectLst/>
                <a:latin typeface="+mn-lt"/>
                <a:ea typeface="+mn-ea"/>
                <a:cs typeface="+mn-cs"/>
              </a:rPr>
              <a:t>Look at the set of encoder hidden states it received – each encoder hidden states is most associated with a certain word in the input sentence</a:t>
            </a:r>
          </a:p>
          <a:p>
            <a:pPr fontAlgn="base"/>
            <a:r>
              <a:rPr lang="en-US" altLang="zh-CN" sz="1200" b="0" i="0" kern="1200" dirty="0">
                <a:solidFill>
                  <a:schemeClr val="tx1"/>
                </a:solidFill>
                <a:effectLst/>
                <a:latin typeface="+mn-lt"/>
                <a:ea typeface="+mn-ea"/>
                <a:cs typeface="+mn-cs"/>
              </a:rPr>
              <a:t>Give each hidden states a score (let’s ignore how the scoring is done for now)</a:t>
            </a:r>
          </a:p>
          <a:p>
            <a:pPr fontAlgn="base"/>
            <a:r>
              <a:rPr lang="en-US" altLang="zh-CN" sz="1200" b="0" i="0" kern="1200" dirty="0">
                <a:solidFill>
                  <a:schemeClr val="tx1"/>
                </a:solidFill>
                <a:effectLst/>
                <a:latin typeface="+mn-lt"/>
                <a:ea typeface="+mn-ea"/>
                <a:cs typeface="+mn-cs"/>
              </a:rPr>
              <a:t>Multiply each hidden states by its </a:t>
            </a:r>
            <a:r>
              <a:rPr lang="en-US" altLang="zh-CN" sz="1200" b="0" i="0" kern="1200" dirty="0" err="1">
                <a:solidFill>
                  <a:schemeClr val="tx1"/>
                </a:solidFill>
                <a:effectLst/>
                <a:latin typeface="+mn-lt"/>
                <a:ea typeface="+mn-ea"/>
                <a:cs typeface="+mn-cs"/>
              </a:rPr>
              <a:t>softmaxed</a:t>
            </a:r>
            <a:r>
              <a:rPr lang="en-US" altLang="zh-CN" sz="1200" b="0" i="0" kern="1200" dirty="0">
                <a:solidFill>
                  <a:schemeClr val="tx1"/>
                </a:solidFill>
                <a:effectLst/>
                <a:latin typeface="+mn-lt"/>
                <a:ea typeface="+mn-ea"/>
                <a:cs typeface="+mn-cs"/>
              </a:rPr>
              <a:t> score, thus amplifying hidden states with high scores, and drowning out hidden states with low scores</a:t>
            </a:r>
          </a:p>
          <a:p>
            <a:endParaRPr lang="en-US" altLang="zh-CN" sz="1200" b="0" i="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33</a:t>
            </a:fld>
            <a:endParaRPr lang="zh-CN" altLang="en-US"/>
          </a:p>
        </p:txBody>
      </p:sp>
    </p:spTree>
    <p:extLst>
      <p:ext uri="{BB962C8B-B14F-4D97-AF65-F5344CB8AC3E}">
        <p14:creationId xmlns:p14="http://schemas.microsoft.com/office/powerpoint/2010/main" val="650576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37</a:t>
            </a:fld>
            <a:endParaRPr lang="zh-TW" altLang="en-US"/>
          </a:p>
        </p:txBody>
      </p:sp>
    </p:spTree>
    <p:extLst>
      <p:ext uri="{BB962C8B-B14F-4D97-AF65-F5344CB8AC3E}">
        <p14:creationId xmlns:p14="http://schemas.microsoft.com/office/powerpoint/2010/main" val="4223293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38</a:t>
            </a:fld>
            <a:endParaRPr lang="zh-TW" altLang="en-US"/>
          </a:p>
        </p:txBody>
      </p:sp>
    </p:spTree>
    <p:extLst>
      <p:ext uri="{BB962C8B-B14F-4D97-AF65-F5344CB8AC3E}">
        <p14:creationId xmlns:p14="http://schemas.microsoft.com/office/powerpoint/2010/main" val="2469301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39</a:t>
            </a:fld>
            <a:endParaRPr lang="zh-TW" altLang="en-US"/>
          </a:p>
        </p:txBody>
      </p:sp>
    </p:spTree>
    <p:extLst>
      <p:ext uri="{BB962C8B-B14F-4D97-AF65-F5344CB8AC3E}">
        <p14:creationId xmlns:p14="http://schemas.microsoft.com/office/powerpoint/2010/main" val="29666271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Relation between attention and CNN</a:t>
            </a:r>
          </a:p>
          <a:p>
            <a:r>
              <a:rPr lang="en-US" altLang="zh-TW" dirty="0"/>
              <a:t>Global receptive field (compared to convolutional architectures)</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40</a:t>
            </a:fld>
            <a:endParaRPr lang="zh-TW" altLang="en-US"/>
          </a:p>
        </p:txBody>
      </p:sp>
    </p:spTree>
    <p:extLst>
      <p:ext uri="{BB962C8B-B14F-4D97-AF65-F5344CB8AC3E}">
        <p14:creationId xmlns:p14="http://schemas.microsoft.com/office/powerpoint/2010/main" val="435249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Relation between attention and CNN</a:t>
            </a:r>
          </a:p>
          <a:p>
            <a:r>
              <a:rPr lang="en-US" altLang="zh-TW" dirty="0"/>
              <a:t>Global receptive field (compared to convolutional architectures)</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41</a:t>
            </a:fld>
            <a:endParaRPr lang="zh-TW" altLang="en-US"/>
          </a:p>
        </p:txBody>
      </p:sp>
    </p:spTree>
    <p:extLst>
      <p:ext uri="{BB962C8B-B14F-4D97-AF65-F5344CB8AC3E}">
        <p14:creationId xmlns:p14="http://schemas.microsoft.com/office/powerpoint/2010/main" val="34436302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Relation between attention and CNN</a:t>
            </a:r>
          </a:p>
          <a:p>
            <a:r>
              <a:rPr lang="en-US" altLang="zh-TW" dirty="0"/>
              <a:t>Global receptive field (compared to convolutional architectures)</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42</a:t>
            </a:fld>
            <a:endParaRPr lang="zh-TW" altLang="en-US"/>
          </a:p>
        </p:txBody>
      </p:sp>
    </p:spTree>
    <p:extLst>
      <p:ext uri="{BB962C8B-B14F-4D97-AF65-F5344CB8AC3E}">
        <p14:creationId xmlns:p14="http://schemas.microsoft.com/office/powerpoint/2010/main" val="1339627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43</a:t>
            </a:fld>
            <a:endParaRPr lang="zh-CN" altLang="en-US"/>
          </a:p>
        </p:txBody>
      </p:sp>
    </p:spTree>
    <p:extLst>
      <p:ext uri="{BB962C8B-B14F-4D97-AF65-F5344CB8AC3E}">
        <p14:creationId xmlns:p14="http://schemas.microsoft.com/office/powerpoint/2010/main" val="1999619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7</a:t>
            </a:fld>
            <a:endParaRPr lang="zh-TW" altLang="en-US"/>
          </a:p>
        </p:txBody>
      </p:sp>
    </p:spTree>
    <p:extLst>
      <p:ext uri="{BB962C8B-B14F-4D97-AF65-F5344CB8AC3E}">
        <p14:creationId xmlns:p14="http://schemas.microsoft.com/office/powerpoint/2010/main" val="1963882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Relation between attention and CNN</a:t>
            </a:r>
          </a:p>
          <a:p>
            <a:r>
              <a:rPr lang="en-US" altLang="zh-TW" dirty="0"/>
              <a:t>Global receptive field (compared to convolutional architectures)</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44</a:t>
            </a:fld>
            <a:endParaRPr lang="zh-TW" altLang="en-US"/>
          </a:p>
        </p:txBody>
      </p:sp>
    </p:spTree>
    <p:extLst>
      <p:ext uri="{BB962C8B-B14F-4D97-AF65-F5344CB8AC3E}">
        <p14:creationId xmlns:p14="http://schemas.microsoft.com/office/powerpoint/2010/main" val="22878332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Relation between attention and CNN</a:t>
            </a:r>
          </a:p>
          <a:p>
            <a:r>
              <a:rPr lang="en-US" altLang="zh-TW" dirty="0"/>
              <a:t>Global receptive field (compared to convolutional architectures)</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45</a:t>
            </a:fld>
            <a:endParaRPr lang="zh-TW" altLang="en-US"/>
          </a:p>
        </p:txBody>
      </p:sp>
    </p:spTree>
    <p:extLst>
      <p:ext uri="{BB962C8B-B14F-4D97-AF65-F5344CB8AC3E}">
        <p14:creationId xmlns:p14="http://schemas.microsoft.com/office/powerpoint/2010/main" val="7936069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Relation between attention and CNN</a:t>
            </a:r>
          </a:p>
          <a:p>
            <a:r>
              <a:rPr lang="en-US" altLang="zh-TW" dirty="0"/>
              <a:t>Global receptive field (compared to convolutional architectures)</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46</a:t>
            </a:fld>
            <a:endParaRPr lang="zh-TW" altLang="en-US"/>
          </a:p>
        </p:txBody>
      </p:sp>
    </p:spTree>
    <p:extLst>
      <p:ext uri="{BB962C8B-B14F-4D97-AF65-F5344CB8AC3E}">
        <p14:creationId xmlns:p14="http://schemas.microsoft.com/office/powerpoint/2010/main" val="2030641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52</a:t>
            </a:fld>
            <a:endParaRPr lang="zh-TW" altLang="en-US"/>
          </a:p>
        </p:txBody>
      </p:sp>
    </p:spTree>
    <p:extLst>
      <p:ext uri="{BB962C8B-B14F-4D97-AF65-F5344CB8AC3E}">
        <p14:creationId xmlns:p14="http://schemas.microsoft.com/office/powerpoint/2010/main" val="21543915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(two layer2, with one </a:t>
            </a:r>
            <a:r>
              <a:rPr lang="en-US" altLang="zh-TW" sz="1200" dirty="0" err="1"/>
              <a:t>relu</a:t>
            </a:r>
            <a:r>
              <a:rPr lang="en-US" altLang="zh-TW" sz="1200" dirty="0"/>
              <a:t>)</a:t>
            </a:r>
            <a:endParaRPr lang="zh-TW" altLang="en-US" sz="1200" dirty="0"/>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55</a:t>
            </a:fld>
            <a:endParaRPr lang="zh-TW" altLang="en-US"/>
          </a:p>
        </p:txBody>
      </p:sp>
    </p:spTree>
    <p:extLst>
      <p:ext uri="{BB962C8B-B14F-4D97-AF65-F5344CB8AC3E}">
        <p14:creationId xmlns:p14="http://schemas.microsoft.com/office/powerpoint/2010/main" val="755950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8</a:t>
            </a:fld>
            <a:endParaRPr lang="zh-TW" altLang="en-US"/>
          </a:p>
        </p:txBody>
      </p:sp>
    </p:spTree>
    <p:extLst>
      <p:ext uri="{BB962C8B-B14F-4D97-AF65-F5344CB8AC3E}">
        <p14:creationId xmlns:p14="http://schemas.microsoft.com/office/powerpoint/2010/main" val="1503885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9</a:t>
            </a:fld>
            <a:endParaRPr lang="zh-TW" altLang="en-US"/>
          </a:p>
        </p:txBody>
      </p:sp>
    </p:spTree>
    <p:extLst>
      <p:ext uri="{BB962C8B-B14F-4D97-AF65-F5344CB8AC3E}">
        <p14:creationId xmlns:p14="http://schemas.microsoft.com/office/powerpoint/2010/main" val="2058558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10</a:t>
            </a:fld>
            <a:endParaRPr lang="zh-CN" altLang="en-US"/>
          </a:p>
        </p:txBody>
      </p:sp>
    </p:spTree>
    <p:extLst>
      <p:ext uri="{BB962C8B-B14F-4D97-AF65-F5344CB8AC3E}">
        <p14:creationId xmlns:p14="http://schemas.microsoft.com/office/powerpoint/2010/main" val="1640930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determine </a:t>
            </a:r>
            <a:r>
              <a:rPr lang="en-US" altLang="zh-TW" dirty="0" err="1"/>
              <a:t>yi</a:t>
            </a:r>
            <a:r>
              <a:rPr lang="en-US" altLang="zh-TW" dirty="0"/>
              <a:t>, you have to consider a lot ……</a:t>
            </a:r>
          </a:p>
          <a:p>
            <a:endParaRPr lang="en-US" altLang="zh-TW" dirty="0"/>
          </a:p>
          <a:p>
            <a:r>
              <a:rPr lang="en-US" altLang="zh-TW" dirty="0"/>
              <a:t>You should see</a:t>
            </a:r>
            <a:r>
              <a:rPr lang="en-US" altLang="zh-TW" baseline="0" dirty="0"/>
              <a:t> the whole sequence</a:t>
            </a:r>
            <a:endParaRPr lang="en-US" altLang="zh-TW"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11</a:t>
            </a:fld>
            <a:endParaRPr lang="zh-TW" altLang="en-US"/>
          </a:p>
        </p:txBody>
      </p:sp>
    </p:spTree>
    <p:extLst>
      <p:ext uri="{BB962C8B-B14F-4D97-AF65-F5344CB8AC3E}">
        <p14:creationId xmlns:p14="http://schemas.microsoft.com/office/powerpoint/2010/main" val="1812759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b="0" i="0" dirty="0">
                <a:effectLst/>
                <a:latin typeface="Roboto" panose="02000000000000000000" pitchFamily="2" charset="0"/>
              </a:rPr>
              <a:t>门控循环单元与普通的循环神经网络之间的关键区别在于： 前者支持隐状态的门控。 这意味着模型有专门的机制来确定应该何时更新隐状态， 以及应该何时重置隐状态。 这些机制是可学习的，并且能够解决了上面列出的问题。 例如，如果第一个词元非常重要， 模型将学会在第一次观测之后不更新隐状态。 同样，模型也可以学会跳过不相关的临时观测。 最后，模型还将学会在需要的时候重置隐状态。 下面我们将详细讨论各类门控。</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13</a:t>
            </a:fld>
            <a:endParaRPr lang="zh-TW" altLang="en-US"/>
          </a:p>
        </p:txBody>
      </p:sp>
    </p:spTree>
    <p:extLst>
      <p:ext uri="{BB962C8B-B14F-4D97-AF65-F5344CB8AC3E}">
        <p14:creationId xmlns:p14="http://schemas.microsoft.com/office/powerpoint/2010/main" val="76841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14</a:t>
            </a:fld>
            <a:endParaRPr lang="zh-TW" altLang="en-US"/>
          </a:p>
        </p:txBody>
      </p:sp>
    </p:spTree>
    <p:extLst>
      <p:ext uri="{BB962C8B-B14F-4D97-AF65-F5344CB8AC3E}">
        <p14:creationId xmlns:p14="http://schemas.microsoft.com/office/powerpoint/2010/main" val="1449706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atin typeface="Microsoft YaHei" charset="-122"/>
                <a:ea typeface="Microsoft YaHei" charset="-122"/>
                <a:cs typeface="Microsoft YaHei"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092451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86493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87532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新增或导入">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983432" y="69679"/>
            <a:ext cx="4176464" cy="543177"/>
          </a:xfrm>
          <a:prstGeom prst="rect">
            <a:avLst/>
          </a:prstGeom>
          <a:ln w="12700">
            <a:miter lim="400000"/>
          </a:ln>
        </p:spPr>
        <p:txBody>
          <a:bodyPr lIns="45719" rIns="45719" anchor="ctr">
            <a:normAutofit/>
          </a:bodyPr>
          <a:lstStyle>
            <a:lvl1pPr>
              <a:def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defRPr>
            </a:lvl1pPr>
          </a:lstStyle>
          <a:p>
            <a:pPr lvl="0">
              <a:lnSpc>
                <a:spcPct val="120000"/>
              </a:lnSpc>
              <a:spcBef>
                <a:spcPts val="1000"/>
              </a:spcBef>
              <a:buClr>
                <a:schemeClr val="accent2"/>
              </a:buClr>
              <a:buSzPct val="80000"/>
            </a:pPr>
            <a:r>
              <a:rPr lang="zh-CN" altLang="en-US" dirty="0"/>
              <a:t>标题</a:t>
            </a:r>
          </a:p>
        </p:txBody>
      </p:sp>
      <p:sp>
        <p:nvSpPr>
          <p:cNvPr id="3"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4" name="直接连接符 3"/>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5" name="组合 4"/>
          <p:cNvGrpSpPr/>
          <p:nvPr userDrawn="1"/>
        </p:nvGrpSpPr>
        <p:grpSpPr>
          <a:xfrm>
            <a:off x="9961230" y="6488681"/>
            <a:ext cx="1971263" cy="369330"/>
            <a:chOff x="9765890" y="6223198"/>
            <a:chExt cx="2426110" cy="634802"/>
          </a:xfrm>
          <a:solidFill>
            <a:schemeClr val="accent2">
              <a:lumMod val="60000"/>
              <a:lumOff val="40000"/>
            </a:schemeClr>
          </a:solidFill>
        </p:grpSpPr>
        <p:sp>
          <p:nvSpPr>
            <p:cNvPr id="6" name="矩形 5"/>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7" name="等腰三角形 6"/>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8" name="组合 7"/>
          <p:cNvGrpSpPr/>
          <p:nvPr userDrawn="1"/>
        </p:nvGrpSpPr>
        <p:grpSpPr>
          <a:xfrm>
            <a:off x="10089050" y="6488681"/>
            <a:ext cx="1971263" cy="369330"/>
            <a:chOff x="9765890" y="6223198"/>
            <a:chExt cx="2426110" cy="634802"/>
          </a:xfrm>
          <a:solidFill>
            <a:schemeClr val="accent2"/>
          </a:solidFill>
        </p:grpSpPr>
        <p:sp>
          <p:nvSpPr>
            <p:cNvPr id="9" name="矩形 8"/>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等腰三角形 9"/>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1" name="组合 10"/>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2" name="矩形 11"/>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等腰三角形 12"/>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4"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15" name="组合 14"/>
          <p:cNvGrpSpPr/>
          <p:nvPr userDrawn="1"/>
        </p:nvGrpSpPr>
        <p:grpSpPr>
          <a:xfrm flipV="1">
            <a:off x="-19588" y="0"/>
            <a:ext cx="860137" cy="597741"/>
            <a:chOff x="-360202" y="-6"/>
            <a:chExt cx="860137" cy="723269"/>
          </a:xfrm>
        </p:grpSpPr>
        <p:grpSp>
          <p:nvGrpSpPr>
            <p:cNvPr id="16" name="组合 15"/>
            <p:cNvGrpSpPr/>
            <p:nvPr/>
          </p:nvGrpSpPr>
          <p:grpSpPr>
            <a:xfrm>
              <a:off x="-155344" y="-6"/>
              <a:ext cx="655279" cy="723266"/>
              <a:chOff x="-20249" y="0"/>
              <a:chExt cx="924448" cy="914400"/>
            </a:xfrm>
            <a:solidFill>
              <a:schemeClr val="accent2">
                <a:lumMod val="60000"/>
                <a:lumOff val="40000"/>
              </a:schemeClr>
            </a:solidFill>
          </p:grpSpPr>
          <p:sp>
            <p:nvSpPr>
              <p:cNvPr id="23" name="矩形 2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4" name="等腰三角形 2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7" name="组合 16"/>
            <p:cNvGrpSpPr/>
            <p:nvPr/>
          </p:nvGrpSpPr>
          <p:grpSpPr>
            <a:xfrm>
              <a:off x="-252895" y="-4"/>
              <a:ext cx="655280" cy="723267"/>
              <a:chOff x="-20249" y="0"/>
              <a:chExt cx="924448" cy="914400"/>
            </a:xfrm>
            <a:solidFill>
              <a:schemeClr val="accent2"/>
            </a:solidFill>
          </p:grpSpPr>
          <p:sp>
            <p:nvSpPr>
              <p:cNvPr id="21" name="矩形 20"/>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等腰三角形 2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8" name="组合 17"/>
            <p:cNvGrpSpPr/>
            <p:nvPr/>
          </p:nvGrpSpPr>
          <p:grpSpPr>
            <a:xfrm>
              <a:off x="-360202" y="-3"/>
              <a:ext cx="655279" cy="723266"/>
              <a:chOff x="-20249" y="0"/>
              <a:chExt cx="924448" cy="914400"/>
            </a:xfrm>
          </p:grpSpPr>
          <p:sp>
            <p:nvSpPr>
              <p:cNvPr id="19" name="矩形 18"/>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等腰三角形 19"/>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5"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0" name="内容占位符 29"/>
          <p:cNvSpPr>
            <a:spLocks noGrp="1"/>
          </p:cNvSpPr>
          <p:nvPr>
            <p:ph sz="quarter" idx="10"/>
          </p:nvPr>
        </p:nvSpPr>
        <p:spPr>
          <a:xfrm>
            <a:off x="1271588" y="1268413"/>
            <a:ext cx="9825037" cy="4968875"/>
          </a:xfrm>
          <a:prstGeom prst="rect">
            <a:avLst/>
          </a:prstGeom>
        </p:spPr>
        <p:txBody>
          <a:bodyPr/>
          <a:lstStyle>
            <a:lvl1pPr marL="0" indent="0">
              <a:buFontTx/>
              <a:buNone/>
              <a:defRPr/>
            </a:lvl1pPr>
          </a:lstStyle>
          <a:p>
            <a:pPr lvl="0"/>
            <a:endParaRPr lang="zh-CN" altLang="en-US" dirty="0"/>
          </a:p>
        </p:txBody>
      </p:sp>
    </p:spTree>
    <p:extLst>
      <p:ext uri="{BB962C8B-B14F-4D97-AF65-F5344CB8AC3E}">
        <p14:creationId xmlns:p14="http://schemas.microsoft.com/office/powerpoint/2010/main" val="16099672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3" name="Title Text"/>
          <p:cNvSpPr txBox="1">
            <a:spLocks noGrp="1"/>
          </p:cNvSpPr>
          <p:nvPr>
            <p:ph type="title"/>
          </p:nvPr>
        </p:nvSpPr>
        <p:spPr>
          <a:xfrm>
            <a:off x="429015" y="153248"/>
            <a:ext cx="10940407" cy="727657"/>
          </a:xfrm>
          <a:prstGeom prst="rect">
            <a:avLst/>
          </a:prstGeom>
        </p:spPr>
        <p:txBody>
          <a:bodyPr/>
          <a:lstStyle/>
          <a:p>
            <a:r>
              <a:t>Title Text</a:t>
            </a:r>
          </a:p>
        </p:txBody>
      </p:sp>
      <p:sp>
        <p:nvSpPr>
          <p:cNvPr id="24" name="Body Level One…"/>
          <p:cNvSpPr txBox="1">
            <a:spLocks noGrp="1"/>
          </p:cNvSpPr>
          <p:nvPr>
            <p:ph type="body" idx="1"/>
          </p:nvPr>
        </p:nvSpPr>
        <p:spPr>
          <a:xfrm>
            <a:off x="454123" y="1345775"/>
            <a:ext cx="10940405" cy="473857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xfrm>
            <a:off x="5892800" y="6170083"/>
            <a:ext cx="2844800" cy="37253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489410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46125" y="202747"/>
            <a:ext cx="9949089" cy="548367"/>
          </a:xfrm>
          <a:prstGeom prst="rect">
            <a:avLst/>
          </a:prstGeom>
        </p:spPr>
        <p:txBody>
          <a:bodyPr/>
          <a:lstStyle>
            <a:lvl1pPr>
              <a:defRPr lang="zh-CN" altLang="en-US" sz="2800" b="1" kern="120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grpSp>
        <p:nvGrpSpPr>
          <p:cNvPr id="4" name="Group 3"/>
          <p:cNvGrpSpPr>
            <a:grpSpLocks/>
          </p:cNvGrpSpPr>
          <p:nvPr userDrawn="1"/>
        </p:nvGrpSpPr>
        <p:grpSpPr bwMode="auto">
          <a:xfrm>
            <a:off x="271463" y="223838"/>
            <a:ext cx="474662" cy="290512"/>
            <a:chOff x="0" y="0"/>
            <a:chExt cx="714375" cy="438150"/>
          </a:xfrm>
        </p:grpSpPr>
        <p:sp>
          <p:nvSpPr>
            <p:cNvPr id="5"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6"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7"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defRPr lang="en-US" altLang="zh-CN" sz="2800" b="0" kern="1200" dirty="0">
                <a:solidFill>
                  <a:srgbClr val="09405E"/>
                </a:solidFill>
                <a:latin typeface="微软雅黑" panose="020B0503020204020204" pitchFamily="34" charset="-122"/>
                <a:ea typeface="微软雅黑" panose="020B0503020204020204" pitchFamily="34" charset="-122"/>
                <a:cs typeface="+mn-cs"/>
              </a:defRPr>
            </a:lvl1pPr>
            <a:lvl2pPr marL="457200" indent="0">
              <a:lnSpc>
                <a:spcPct val="100000"/>
              </a:lnSpc>
              <a:buFont typeface="Arial" panose="020B0604020202020204" pitchFamily="34" charset="0"/>
              <a:buChar char="•"/>
              <a:defRPr lang="zh-CN" altLang="en-US" sz="2400" b="0" kern="1200" dirty="0">
                <a:solidFill>
                  <a:srgbClr val="09405E"/>
                </a:solidFill>
                <a:latin typeface="微软雅黑" panose="020B0503020204020204" pitchFamily="34" charset="-122"/>
                <a:ea typeface="微软雅黑" panose="020B0503020204020204" pitchFamily="34" charset="-122"/>
                <a:cs typeface="+mn-cs"/>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Tree>
    <p:extLst>
      <p:ext uri="{BB962C8B-B14F-4D97-AF65-F5344CB8AC3E}">
        <p14:creationId xmlns:p14="http://schemas.microsoft.com/office/powerpoint/2010/main" val="26288315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0" cap="all">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atin typeface="Microsoft YaHei" charset="-122"/>
                <a:ea typeface="Microsoft YaHei" charset="-122"/>
                <a:cs typeface="Microsoft YaHei"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8276431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95899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42098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dirty="0"/>
              <a:t>单击此处编辑母版标题样式</a:t>
            </a:r>
          </a:p>
        </p:txBody>
      </p:sp>
    </p:spTree>
    <p:extLst>
      <p:ext uri="{BB962C8B-B14F-4D97-AF65-F5344CB8AC3E}">
        <p14:creationId xmlns:p14="http://schemas.microsoft.com/office/powerpoint/2010/main" val="381429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3" name="Group 3"/>
          <p:cNvGrpSpPr>
            <a:grpSpLocks/>
          </p:cNvGrpSpPr>
          <p:nvPr userDrawn="1"/>
        </p:nvGrpSpPr>
        <p:grpSpPr bwMode="auto">
          <a:xfrm>
            <a:off x="271463" y="223838"/>
            <a:ext cx="474662" cy="290512"/>
            <a:chOff x="0" y="0"/>
            <a:chExt cx="714375" cy="438150"/>
          </a:xfrm>
        </p:grpSpPr>
        <p:sp>
          <p:nvSpPr>
            <p:cNvPr id="4"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5"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8"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lang="zh-CN" altLang="en-US" sz="2800" kern="1200" dirty="0" smtClean="0">
                <a:solidFill>
                  <a:srgbClr val="09405E"/>
                </a:solidFill>
                <a:latin typeface="Microsoft YaHei" charset="-122"/>
                <a:ea typeface="Microsoft YaHei" charset="-122"/>
                <a:cs typeface="Microsoft YaHei" charset="-122"/>
              </a:defRPr>
            </a:lvl1pPr>
            <a:lvl2pPr marL="457200" indent="0">
              <a:buFont typeface="Arial" panose="020B0604020202020204" pitchFamily="34" charset="0"/>
              <a:buChar char="•"/>
              <a:defRPr lang="zh-CN" altLang="en-US" sz="2400" kern="1200" dirty="0" smtClean="0">
                <a:solidFill>
                  <a:srgbClr val="09405E"/>
                </a:solidFill>
                <a:latin typeface="Microsoft YaHei" charset="-122"/>
                <a:ea typeface="Microsoft YaHei" charset="-122"/>
                <a:cs typeface="Microsoft YaHei" charset="-122"/>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
        <p:nvSpPr>
          <p:cNvPr id="7" name="标题 1"/>
          <p:cNvSpPr>
            <a:spLocks noGrp="1"/>
          </p:cNvSpPr>
          <p:nvPr>
            <p:ph type="title"/>
          </p:nvPr>
        </p:nvSpPr>
        <p:spPr>
          <a:xfrm>
            <a:off x="746126" y="158524"/>
            <a:ext cx="9753146" cy="674233"/>
          </a:xfrm>
          <a:prstGeom prst="rect">
            <a:avLst/>
          </a:prstGeom>
        </p:spPr>
        <p:txBody>
          <a:bodyPr/>
          <a:lstStyle>
            <a:lvl1pPr>
              <a:defRPr lang="zh-CN" altLang="en-US" sz="2800" b="1" kern="1200" dirty="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spTree>
    <p:extLst>
      <p:ext uri="{BB962C8B-B14F-4D97-AF65-F5344CB8AC3E}">
        <p14:creationId xmlns:p14="http://schemas.microsoft.com/office/powerpoint/2010/main" val="3154932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atin typeface="Microsoft YaHei" charset="-122"/>
                <a:ea typeface="Microsoft YaHei" charset="-122"/>
                <a:cs typeface="Microsoft YaHei" charset="-122"/>
              </a:defRPr>
            </a:lvl1pPr>
            <a:lvl2pPr>
              <a:defRPr sz="2800">
                <a:latin typeface="Microsoft YaHei" charset="-122"/>
                <a:ea typeface="Microsoft YaHei" charset="-122"/>
                <a:cs typeface="Microsoft YaHei" charset="-122"/>
              </a:defRPr>
            </a:lvl2pPr>
            <a:lvl3pPr>
              <a:defRPr sz="2400">
                <a:latin typeface="Microsoft YaHei" charset="-122"/>
                <a:ea typeface="Microsoft YaHei" charset="-122"/>
                <a:cs typeface="Microsoft YaHei" charset="-122"/>
              </a:defRPr>
            </a:lvl3pPr>
            <a:lvl4pPr>
              <a:defRPr sz="2000">
                <a:latin typeface="Microsoft YaHei" charset="-122"/>
                <a:ea typeface="Microsoft YaHei" charset="-122"/>
                <a:cs typeface="Microsoft YaHei" charset="-122"/>
              </a:defRPr>
            </a:lvl4pPr>
            <a:lvl5pPr>
              <a:defRPr sz="2000">
                <a:latin typeface="Microsoft YaHei" charset="-122"/>
                <a:ea typeface="Microsoft YaHei" charset="-122"/>
                <a:cs typeface="Microsoft YaHei"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000242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atin typeface="Microsoft YaHei" charset="-122"/>
                <a:ea typeface="Microsoft YaHei" charset="-122"/>
                <a:cs typeface="Microsoft YaHei"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599979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5122" name="图片 6"/>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2"/>
          <p:cNvPicPr>
            <a:picLocks noChangeAspect="1" noChangeArrowheads="1"/>
          </p:cNvPicPr>
          <p:nvPr userDrawn="1"/>
        </p:nvPicPr>
        <p:blipFill>
          <a:blip r:embed="rId16">
            <a:extLst>
              <a:ext uri="{28A0092B-C50C-407E-A947-70E740481C1C}">
                <a14:useLocalDpi xmlns:a14="http://schemas.microsoft.com/office/drawing/2010/main" val="0"/>
              </a:ext>
            </a:extLst>
          </a:blip>
          <a:srcRect t="12222"/>
          <a:stretch>
            <a:fillRect/>
          </a:stretch>
        </p:blipFill>
        <p:spPr bwMode="auto">
          <a:xfrm>
            <a:off x="1588" y="838200"/>
            <a:ext cx="12188825"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238" r:id="rId12"/>
    <p:sldLayoutId id="2147484239" r:id="rId13"/>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074"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2"/>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096000" y="0"/>
            <a:ext cx="609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0686910"/>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7957316"/>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3.png"/><Relationship Id="rId21" Type="http://schemas.openxmlformats.org/officeDocument/2006/relationships/image" Target="NULL"/><Relationship Id="rId7" Type="http://schemas.openxmlformats.org/officeDocument/2006/relationships/image" Target="NULL"/><Relationship Id="rId17" Type="http://schemas.openxmlformats.org/officeDocument/2006/relationships/image" Target="../media/image270.png"/><Relationship Id="rId2" Type="http://schemas.openxmlformats.org/officeDocument/2006/relationships/notesSlide" Target="../notesSlides/notesSlide9.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media/image280.png"/><Relationship Id="rId10" Type="http://schemas.openxmlformats.org/officeDocument/2006/relationships/image" Target="../media/image250.png"/><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media/image260.png"/><Relationship Id="rId22" Type="http://schemas.openxmlformats.org/officeDocument/2006/relationships/image" Target="NUL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NULL"/><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6.xml.rels><?xml version="1.0" encoding="UTF-8" standalone="yes"?>
<Relationships xmlns="http://schemas.openxmlformats.org/package/2006/relationships"><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media/image34.png"/><Relationship Id="rId12"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image" Target="../media/image9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89.png"/><Relationship Id="rId10" Type="http://schemas.openxmlformats.org/officeDocument/2006/relationships/image" Target="../media/image44.png"/><Relationship Id="rId4" Type="http://schemas.openxmlformats.org/officeDocument/2006/relationships/image" Target="../media/image87.png"/><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1910.png"/><Relationship Id="rId3" Type="http://schemas.openxmlformats.org/officeDocument/2006/relationships/image" Target="../media/image1860.png"/><Relationship Id="rId7" Type="http://schemas.openxmlformats.org/officeDocument/2006/relationships/image" Target="../media/image1901.png"/><Relationship Id="rId12" Type="http://schemas.openxmlformats.org/officeDocument/2006/relationships/image" Target="../media/image36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891.png"/><Relationship Id="rId11" Type="http://schemas.openxmlformats.org/officeDocument/2006/relationships/image" Target="../media/image350.png"/><Relationship Id="rId5" Type="http://schemas.openxmlformats.org/officeDocument/2006/relationships/image" Target="../media/image1880.png"/><Relationship Id="rId10" Type="http://schemas.openxmlformats.org/officeDocument/2006/relationships/image" Target="../media/image1930.png"/><Relationship Id="rId4" Type="http://schemas.openxmlformats.org/officeDocument/2006/relationships/image" Target="../media/image1870.png"/><Relationship Id="rId9" Type="http://schemas.openxmlformats.org/officeDocument/2006/relationships/image" Target="../media/image192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3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3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image" Target="../media/image54.jpeg"/><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3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2" Type="http://schemas.openxmlformats.org/officeDocument/2006/relationships/notesSlide" Target="../notesSlides/notesSlide23.xml"/><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s>
</file>

<file path=ppt/slides/_rels/slide38.xml.rels><?xml version="1.0" encoding="UTF-8" standalone="yes"?>
<Relationships xmlns="http://schemas.openxmlformats.org/package/2006/relationships"><Relationship Id="rId26" Type="http://schemas.openxmlformats.org/officeDocument/2006/relationships/image" Target="NULL"/><Relationship Id="rId39" Type="http://schemas.openxmlformats.org/officeDocument/2006/relationships/image" Target="NULL"/><Relationship Id="rId21" Type="http://schemas.openxmlformats.org/officeDocument/2006/relationships/image" Target="NULL"/><Relationship Id="rId34"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image" Target="NULL"/><Relationship Id="rId2" Type="http://schemas.openxmlformats.org/officeDocument/2006/relationships/notesSlide" Target="../notesSlides/notesSlide24.xml"/><Relationship Id="rId20" Type="http://schemas.openxmlformats.org/officeDocument/2006/relationships/image" Target="NULL"/><Relationship Id="rId29" Type="http://schemas.openxmlformats.org/officeDocument/2006/relationships/image" Target="NULL"/><Relationship Id="rId41" Type="http://schemas.openxmlformats.org/officeDocument/2006/relationships/image" Target="NULL"/><Relationship Id="rId1" Type="http://schemas.openxmlformats.org/officeDocument/2006/relationships/slideLayout" Target="../slideLayouts/slideLayout7.xml"/><Relationship Id="rId24" Type="http://schemas.openxmlformats.org/officeDocument/2006/relationships/image" Target="NULL"/><Relationship Id="rId32" Type="http://schemas.openxmlformats.org/officeDocument/2006/relationships/image" Target="NULL"/><Relationship Id="rId37" Type="http://schemas.openxmlformats.org/officeDocument/2006/relationships/image" Target="NULL"/><Relationship Id="rId40"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36"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NULL"/></Relationships>
</file>

<file path=ppt/slides/_rels/slide39.xml.rels><?xml version="1.0" encoding="UTF-8" standalone="yes"?>
<Relationships xmlns="http://schemas.openxmlformats.org/package/2006/relationships"><Relationship Id="rId26" Type="http://schemas.openxmlformats.org/officeDocument/2006/relationships/image" Target="NULL"/><Relationship Id="rId39" Type="http://schemas.openxmlformats.org/officeDocument/2006/relationships/image" Target="NULL"/><Relationship Id="rId21" Type="http://schemas.openxmlformats.org/officeDocument/2006/relationships/image" Target="NULL"/><Relationship Id="rId34"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image" Target="NULL"/><Relationship Id="rId2" Type="http://schemas.openxmlformats.org/officeDocument/2006/relationships/notesSlide" Target="../notesSlides/notesSlide25.xml"/><Relationship Id="rId20"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7.xml"/><Relationship Id="rId24" Type="http://schemas.openxmlformats.org/officeDocument/2006/relationships/image" Target="NULL"/><Relationship Id="rId32" Type="http://schemas.openxmlformats.org/officeDocument/2006/relationships/image" Target="NULL"/><Relationship Id="rId37"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36"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NUL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40.xml.rels><?xml version="1.0" encoding="UTF-8" standalone="yes"?>
<Relationships xmlns="http://schemas.openxmlformats.org/package/2006/relationships"><Relationship Id="rId39" Type="http://schemas.openxmlformats.org/officeDocument/2006/relationships/image" Target="NULL"/><Relationship Id="rId21" Type="http://schemas.openxmlformats.org/officeDocument/2006/relationships/image" Target="NULL"/><Relationship Id="rId34" Type="http://schemas.openxmlformats.org/officeDocument/2006/relationships/image" Target="NULL"/><Relationship Id="rId42" Type="http://schemas.openxmlformats.org/officeDocument/2006/relationships/image" Target="NULL"/><Relationship Id="rId33" Type="http://schemas.openxmlformats.org/officeDocument/2006/relationships/image" Target="NULL"/><Relationship Id="rId38" Type="http://schemas.openxmlformats.org/officeDocument/2006/relationships/image" Target="NULL"/><Relationship Id="rId2" Type="http://schemas.openxmlformats.org/officeDocument/2006/relationships/notesSlide" Target="../notesSlides/notesSlide26.xml"/><Relationship Id="rId20" Type="http://schemas.openxmlformats.org/officeDocument/2006/relationships/image" Target="NULL"/><Relationship Id="rId29" Type="http://schemas.openxmlformats.org/officeDocument/2006/relationships/image" Target="NULL"/><Relationship Id="rId41" Type="http://schemas.openxmlformats.org/officeDocument/2006/relationships/image" Target="NULL"/><Relationship Id="rId1" Type="http://schemas.openxmlformats.org/officeDocument/2006/relationships/slideLayout" Target="../slideLayouts/slideLayout7.xml"/><Relationship Id="rId32" Type="http://schemas.openxmlformats.org/officeDocument/2006/relationships/image" Target="NULL"/><Relationship Id="rId37" Type="http://schemas.openxmlformats.org/officeDocument/2006/relationships/image" Target="NULL"/><Relationship Id="rId40" Type="http://schemas.openxmlformats.org/officeDocument/2006/relationships/image" Target="NULL"/><Relationship Id="rId28" Type="http://schemas.openxmlformats.org/officeDocument/2006/relationships/image" Target="NULL"/><Relationship Id="rId36"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4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NULL"/><Relationship Id="rId43" Type="http://schemas.openxmlformats.org/officeDocument/2006/relationships/image" Target="NULL"/></Relationships>
</file>

<file path=ppt/slides/_rels/slide41.xml.rels><?xml version="1.0" encoding="UTF-8" standalone="yes"?>
<Relationships xmlns="http://schemas.openxmlformats.org/package/2006/relationships"><Relationship Id="rId39" Type="http://schemas.openxmlformats.org/officeDocument/2006/relationships/image" Target="NULL"/><Relationship Id="rId21" Type="http://schemas.openxmlformats.org/officeDocument/2006/relationships/image" Target="NULL"/><Relationship Id="rId34" Type="http://schemas.openxmlformats.org/officeDocument/2006/relationships/image" Target="NULL"/><Relationship Id="rId42" Type="http://schemas.openxmlformats.org/officeDocument/2006/relationships/image" Target="NULL"/><Relationship Id="rId47" Type="http://schemas.openxmlformats.org/officeDocument/2006/relationships/image" Target="NULL"/><Relationship Id="rId33" Type="http://schemas.openxmlformats.org/officeDocument/2006/relationships/image" Target="NULL"/><Relationship Id="rId38" Type="http://schemas.openxmlformats.org/officeDocument/2006/relationships/image" Target="NULL"/><Relationship Id="rId46" Type="http://schemas.openxmlformats.org/officeDocument/2006/relationships/image" Target="NULL"/><Relationship Id="rId2" Type="http://schemas.openxmlformats.org/officeDocument/2006/relationships/notesSlide" Target="../notesSlides/notesSlide27.xml"/><Relationship Id="rId20" Type="http://schemas.openxmlformats.org/officeDocument/2006/relationships/image" Target="NULL"/><Relationship Id="rId29" Type="http://schemas.openxmlformats.org/officeDocument/2006/relationships/image" Target="NULL"/><Relationship Id="rId41" Type="http://schemas.openxmlformats.org/officeDocument/2006/relationships/image" Target="NULL"/><Relationship Id="rId1" Type="http://schemas.openxmlformats.org/officeDocument/2006/relationships/slideLayout" Target="../slideLayouts/slideLayout7.xml"/><Relationship Id="rId32" Type="http://schemas.openxmlformats.org/officeDocument/2006/relationships/image" Target="NULL"/><Relationship Id="rId37" Type="http://schemas.openxmlformats.org/officeDocument/2006/relationships/image" Target="NULL"/><Relationship Id="rId40" Type="http://schemas.openxmlformats.org/officeDocument/2006/relationships/image" Target="NULL"/><Relationship Id="rId45" Type="http://schemas.openxmlformats.org/officeDocument/2006/relationships/image" Target="NULL"/><Relationship Id="rId28" Type="http://schemas.openxmlformats.org/officeDocument/2006/relationships/image" Target="NULL"/><Relationship Id="rId36" Type="http://schemas.openxmlformats.org/officeDocument/2006/relationships/image" Target="NULL"/><Relationship Id="rId49"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4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NULL"/><Relationship Id="rId43" Type="http://schemas.openxmlformats.org/officeDocument/2006/relationships/image" Target="NULL"/><Relationship Id="rId48" Type="http://schemas.openxmlformats.org/officeDocument/2006/relationships/image" Target="NULL"/></Relationships>
</file>

<file path=ppt/slides/_rels/slide4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28.xml"/><Relationship Id="rId16"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54.jpe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43.xml.rels><?xml version="1.0" encoding="UTF-8" standalone="yes"?>
<Relationships xmlns="http://schemas.openxmlformats.org/package/2006/relationships"><Relationship Id="rId26" Type="http://schemas.openxmlformats.org/officeDocument/2006/relationships/image" Target="NULL"/><Relationship Id="rId39" Type="http://schemas.openxmlformats.org/officeDocument/2006/relationships/image" Target="NULL"/><Relationship Id="rId34" Type="http://schemas.openxmlformats.org/officeDocument/2006/relationships/image" Target="NULL"/><Relationship Id="rId42" Type="http://schemas.openxmlformats.org/officeDocument/2006/relationships/image" Target="NULL"/><Relationship Id="rId47" Type="http://schemas.openxmlformats.org/officeDocument/2006/relationships/image" Target="NULL"/><Relationship Id="rId50" Type="http://schemas.openxmlformats.org/officeDocument/2006/relationships/image" Target="NULL"/><Relationship Id="rId55" Type="http://schemas.openxmlformats.org/officeDocument/2006/relationships/image" Target="NULL"/><Relationship Id="rId63" Type="http://schemas.openxmlformats.org/officeDocument/2006/relationships/image" Target="NULL"/><Relationship Id="rId68" Type="http://schemas.openxmlformats.org/officeDocument/2006/relationships/image" Target="NULL"/><Relationship Id="rId76" Type="http://schemas.openxmlformats.org/officeDocument/2006/relationships/image" Target="NULL"/><Relationship Id="rId71" Type="http://schemas.openxmlformats.org/officeDocument/2006/relationships/image" Target="NULL"/><Relationship Id="rId2" Type="http://schemas.openxmlformats.org/officeDocument/2006/relationships/notesSlide" Target="../notesSlides/notesSlide29.xml"/><Relationship Id="rId29" Type="http://schemas.openxmlformats.org/officeDocument/2006/relationships/image" Target="NULL"/><Relationship Id="rId32" Type="http://schemas.openxmlformats.org/officeDocument/2006/relationships/image" Target="NULL"/><Relationship Id="rId37" Type="http://schemas.openxmlformats.org/officeDocument/2006/relationships/image" Target="NULL"/><Relationship Id="rId40" Type="http://schemas.openxmlformats.org/officeDocument/2006/relationships/image" Target="NULL"/><Relationship Id="rId45" Type="http://schemas.openxmlformats.org/officeDocument/2006/relationships/image" Target="NULL"/><Relationship Id="rId53" Type="http://schemas.openxmlformats.org/officeDocument/2006/relationships/image" Target="NULL"/><Relationship Id="rId58" Type="http://schemas.openxmlformats.org/officeDocument/2006/relationships/image" Target="NULL"/><Relationship Id="rId66" Type="http://schemas.openxmlformats.org/officeDocument/2006/relationships/image" Target="NULL"/><Relationship Id="rId74" Type="http://schemas.openxmlformats.org/officeDocument/2006/relationships/image" Target="NULL"/><Relationship Id="rId5" Type="http://schemas.openxmlformats.org/officeDocument/2006/relationships/image" Target="NULL"/><Relationship Id="rId61" Type="http://schemas.openxmlformats.org/officeDocument/2006/relationships/image" Target="NULL"/><Relationship Id="rId4"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NULL"/><Relationship Id="rId43" Type="http://schemas.openxmlformats.org/officeDocument/2006/relationships/image" Target="NULL"/><Relationship Id="rId48" Type="http://schemas.openxmlformats.org/officeDocument/2006/relationships/image" Target="NULL"/><Relationship Id="rId56" Type="http://schemas.openxmlformats.org/officeDocument/2006/relationships/image" Target="NULL"/><Relationship Id="rId64" Type="http://schemas.openxmlformats.org/officeDocument/2006/relationships/image" Target="NULL"/><Relationship Id="rId69" Type="http://schemas.openxmlformats.org/officeDocument/2006/relationships/image" Target="NULL"/><Relationship Id="rId77" Type="http://schemas.openxmlformats.org/officeDocument/2006/relationships/image" Target="NULL"/><Relationship Id="rId51" Type="http://schemas.openxmlformats.org/officeDocument/2006/relationships/image" Target="NULL"/><Relationship Id="rId72" Type="http://schemas.openxmlformats.org/officeDocument/2006/relationships/image" Target="NULL"/><Relationship Id="rId3"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image" Target="NULL"/><Relationship Id="rId46" Type="http://schemas.openxmlformats.org/officeDocument/2006/relationships/image" Target="NULL"/><Relationship Id="rId59" Type="http://schemas.openxmlformats.org/officeDocument/2006/relationships/image" Target="NULL"/><Relationship Id="rId67" Type="http://schemas.openxmlformats.org/officeDocument/2006/relationships/image" Target="NULL"/><Relationship Id="rId41" Type="http://schemas.openxmlformats.org/officeDocument/2006/relationships/image" Target="NULL"/><Relationship Id="rId54" Type="http://schemas.openxmlformats.org/officeDocument/2006/relationships/image" Target="NULL"/><Relationship Id="rId62" Type="http://schemas.openxmlformats.org/officeDocument/2006/relationships/image" Target="NULL"/><Relationship Id="rId70" Type="http://schemas.openxmlformats.org/officeDocument/2006/relationships/image" Target="NULL"/><Relationship Id="rId75" Type="http://schemas.openxmlformats.org/officeDocument/2006/relationships/image" Target="NULL"/><Relationship Id="rId1" Type="http://schemas.openxmlformats.org/officeDocument/2006/relationships/slideLayout" Target="../slideLayouts/slideLayout7.xml"/><Relationship Id="rId28" Type="http://schemas.openxmlformats.org/officeDocument/2006/relationships/image" Target="NULL"/><Relationship Id="rId36" Type="http://schemas.openxmlformats.org/officeDocument/2006/relationships/image" Target="NULL"/><Relationship Id="rId49" Type="http://schemas.openxmlformats.org/officeDocument/2006/relationships/image" Target="NULL"/><Relationship Id="rId57" Type="http://schemas.openxmlformats.org/officeDocument/2006/relationships/image" Target="NULL"/><Relationship Id="rId31" Type="http://schemas.openxmlformats.org/officeDocument/2006/relationships/image" Target="NULL"/><Relationship Id="rId44" Type="http://schemas.openxmlformats.org/officeDocument/2006/relationships/image" Target="NULL"/><Relationship Id="rId52" Type="http://schemas.openxmlformats.org/officeDocument/2006/relationships/image" Target="NULL"/><Relationship Id="rId60" Type="http://schemas.openxmlformats.org/officeDocument/2006/relationships/image" Target="NULL"/><Relationship Id="rId65" Type="http://schemas.openxmlformats.org/officeDocument/2006/relationships/image" Target="NULL"/><Relationship Id="rId73" Type="http://schemas.openxmlformats.org/officeDocument/2006/relationships/image" Target="NULL"/><Relationship Id="rId78" Type="http://schemas.openxmlformats.org/officeDocument/2006/relationships/image" Target="NULL"/></Relationships>
</file>

<file path=ppt/slides/_rels/slide44.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39" Type="http://schemas.openxmlformats.org/officeDocument/2006/relationships/image" Target="NULL"/><Relationship Id="rId21" Type="http://schemas.openxmlformats.org/officeDocument/2006/relationships/image" Target="NULL"/><Relationship Id="rId34" Type="http://schemas.openxmlformats.org/officeDocument/2006/relationships/image" Target="NULL"/><Relationship Id="rId42"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0.xml"/><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41"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32" Type="http://schemas.openxmlformats.org/officeDocument/2006/relationships/image" Target="NULL"/><Relationship Id="rId37" Type="http://schemas.openxmlformats.org/officeDocument/2006/relationships/image" Target="NULL"/><Relationship Id="rId40"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36"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NULL"/><Relationship Id="rId8" Type="http://schemas.openxmlformats.org/officeDocument/2006/relationships/image" Target="NULL"/><Relationship Id="rId3"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image" Target="NULL"/></Relationships>
</file>

<file path=ppt/slides/_rels/slide45.xml.rels><?xml version="1.0" encoding="UTF-8" standalone="yes"?>
<Relationships xmlns="http://schemas.openxmlformats.org/package/2006/relationships"><Relationship Id="rId26" Type="http://schemas.openxmlformats.org/officeDocument/2006/relationships/image" Target="NULL"/><Relationship Id="rId21" Type="http://schemas.openxmlformats.org/officeDocument/2006/relationships/image" Target="NULL"/><Relationship Id="rId34" Type="http://schemas.openxmlformats.org/officeDocument/2006/relationships/image" Target="NULL"/><Relationship Id="rId42" Type="http://schemas.openxmlformats.org/officeDocument/2006/relationships/image" Target="NULL"/><Relationship Id="rId47" Type="http://schemas.openxmlformats.org/officeDocument/2006/relationships/image" Target="NULL"/><Relationship Id="rId50" Type="http://schemas.openxmlformats.org/officeDocument/2006/relationships/image" Target="NULL"/><Relationship Id="rId55" Type="http://schemas.openxmlformats.org/officeDocument/2006/relationships/image" Target="NULL"/><Relationship Id="rId6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1.xml"/><Relationship Id="rId16" Type="http://schemas.openxmlformats.org/officeDocument/2006/relationships/image" Target="NULL"/><Relationship Id="rId29"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32" Type="http://schemas.openxmlformats.org/officeDocument/2006/relationships/image" Target="NULL"/><Relationship Id="rId37" Type="http://schemas.openxmlformats.org/officeDocument/2006/relationships/image" Target="NULL"/><Relationship Id="rId40" Type="http://schemas.openxmlformats.org/officeDocument/2006/relationships/image" Target="NULL"/><Relationship Id="rId45" Type="http://schemas.openxmlformats.org/officeDocument/2006/relationships/image" Target="NULL"/><Relationship Id="rId53" Type="http://schemas.openxmlformats.org/officeDocument/2006/relationships/image" Target="NULL"/><Relationship Id="rId58" Type="http://schemas.openxmlformats.org/officeDocument/2006/relationships/image" Target="NULL"/><Relationship Id="rId5" Type="http://schemas.openxmlformats.org/officeDocument/2006/relationships/image" Target="NULL"/><Relationship Id="rId61" Type="http://schemas.openxmlformats.org/officeDocument/2006/relationships/image" Target="NULL"/><Relationship Id="rId1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NULL"/><Relationship Id="rId43" Type="http://schemas.openxmlformats.org/officeDocument/2006/relationships/image" Target="NULL"/><Relationship Id="rId48" Type="http://schemas.openxmlformats.org/officeDocument/2006/relationships/image" Target="NULL"/><Relationship Id="rId56" Type="http://schemas.openxmlformats.org/officeDocument/2006/relationships/image" Target="NULL"/><Relationship Id="rId64" Type="http://schemas.openxmlformats.org/officeDocument/2006/relationships/image" Target="NULL"/><Relationship Id="rId8" Type="http://schemas.openxmlformats.org/officeDocument/2006/relationships/image" Target="NULL"/><Relationship Id="rId51" Type="http://schemas.openxmlformats.org/officeDocument/2006/relationships/image" Target="NULL"/><Relationship Id="rId3"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image" Target="NULL"/><Relationship Id="rId46" Type="http://schemas.openxmlformats.org/officeDocument/2006/relationships/image" Target="NULL"/><Relationship Id="rId59" Type="http://schemas.openxmlformats.org/officeDocument/2006/relationships/image" Target="NULL"/><Relationship Id="rId20" Type="http://schemas.openxmlformats.org/officeDocument/2006/relationships/image" Target="NULL"/><Relationship Id="rId41" Type="http://schemas.openxmlformats.org/officeDocument/2006/relationships/image" Target="NULL"/><Relationship Id="rId54" Type="http://schemas.openxmlformats.org/officeDocument/2006/relationships/image" Target="NULL"/><Relationship Id="rId62"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36" Type="http://schemas.openxmlformats.org/officeDocument/2006/relationships/image" Target="NULL"/><Relationship Id="rId49" Type="http://schemas.openxmlformats.org/officeDocument/2006/relationships/image" Target="NULL"/><Relationship Id="rId57" Type="http://schemas.openxmlformats.org/officeDocument/2006/relationships/image" Target="NULL"/><Relationship Id="rId10" Type="http://schemas.openxmlformats.org/officeDocument/2006/relationships/image" Target="NULL"/><Relationship Id="rId31" Type="http://schemas.openxmlformats.org/officeDocument/2006/relationships/image" Target="NULL"/><Relationship Id="rId44" Type="http://schemas.openxmlformats.org/officeDocument/2006/relationships/image" Target="NULL"/><Relationship Id="rId52" Type="http://schemas.openxmlformats.org/officeDocument/2006/relationships/image" Target="NULL"/><Relationship Id="rId60" Type="http://schemas.openxmlformats.org/officeDocument/2006/relationships/image" Target="NULL"/><Relationship Id="rId6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9" Type="http://schemas.openxmlformats.org/officeDocument/2006/relationships/image" Target="NULL"/></Relationships>
</file>

<file path=ppt/slides/_rels/slide46.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39" Type="http://schemas.openxmlformats.org/officeDocument/2006/relationships/image" Target="NULL"/><Relationship Id="rId21" Type="http://schemas.openxmlformats.org/officeDocument/2006/relationships/image" Target="NULL"/><Relationship Id="rId34" Type="http://schemas.openxmlformats.org/officeDocument/2006/relationships/image" Target="NULL"/><Relationship Id="rId42" Type="http://schemas.openxmlformats.org/officeDocument/2006/relationships/image" Target="NULL"/><Relationship Id="rId47"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2.xml"/><Relationship Id="rId16"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32" Type="http://schemas.openxmlformats.org/officeDocument/2006/relationships/image" Target="NULL"/><Relationship Id="rId37" Type="http://schemas.openxmlformats.org/officeDocument/2006/relationships/image" Target="NULL"/><Relationship Id="rId40" Type="http://schemas.openxmlformats.org/officeDocument/2006/relationships/image" Target="NULL"/><Relationship Id="rId45"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36"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44"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NULL"/><Relationship Id="rId43" Type="http://schemas.openxmlformats.org/officeDocument/2006/relationships/image" Target="NULL"/><Relationship Id="rId8" Type="http://schemas.openxmlformats.org/officeDocument/2006/relationships/image" Target="NULL"/><Relationship Id="rId3"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image" Target="NULL"/><Relationship Id="rId46" Type="http://schemas.openxmlformats.org/officeDocument/2006/relationships/image" Target="NULL"/><Relationship Id="rId20" Type="http://schemas.openxmlformats.org/officeDocument/2006/relationships/image" Target="NULL"/><Relationship Id="rId41" Type="http://schemas.openxmlformats.org/officeDocument/2006/relationships/image" Target="NULL"/></Relationships>
</file>

<file path=ppt/slides/_rels/slide4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media/image55.png"/><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48.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49.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5.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180.png"/><Relationship Id="rId7" Type="http://schemas.openxmlformats.org/officeDocument/2006/relationships/image" Target="../media/image320.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200.png"/><Relationship Id="rId5" Type="http://schemas.openxmlformats.org/officeDocument/2006/relationships/image" Target="../media/image32.png"/><Relationship Id="rId4" Type="http://schemas.openxmlformats.org/officeDocument/2006/relationships/image" Target="../media/image190.png"/><Relationship Id="rId9" Type="http://schemas.openxmlformats.org/officeDocument/2006/relationships/image" Target="../media/image230.png"/></Relationships>
</file>

<file path=ppt/slides/_rels/slide5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s>
</file>

<file path=ppt/slides/_rels/slide5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5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57.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NUL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0.tif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image" Target="../media/image130.png"/><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12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wmf"/><Relationship Id="rId5" Type="http://schemas.openxmlformats.org/officeDocument/2006/relationships/oleObject" Target="../embeddings/oleObject3.bin"/><Relationship Id="rId10" Type="http://schemas.openxmlformats.org/officeDocument/2006/relationships/image" Target="../media/image11.wmf"/><Relationship Id="rId4" Type="http://schemas.openxmlformats.org/officeDocument/2006/relationships/image" Target="../media/image8.wmf"/><Relationship Id="rId9" Type="http://schemas.openxmlformats.org/officeDocument/2006/relationships/oleObject" Target="../embeddings/oleObject5.bin"/></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wmf"/><Relationship Id="rId18" Type="http://schemas.openxmlformats.org/officeDocument/2006/relationships/image" Target="../media/image100.png"/><Relationship Id="rId3" Type="http://schemas.openxmlformats.org/officeDocument/2006/relationships/oleObject" Target="../embeddings/oleObject6.bin"/><Relationship Id="rId21" Type="http://schemas.openxmlformats.org/officeDocument/2006/relationships/image" Target="../media/image120.png"/><Relationship Id="rId7" Type="http://schemas.openxmlformats.org/officeDocument/2006/relationships/oleObject" Target="../embeddings/oleObject8.bin"/><Relationship Id="rId17" Type="http://schemas.openxmlformats.org/officeDocument/2006/relationships/image" Target="../media/image90.png"/><Relationship Id="rId2" Type="http://schemas.openxmlformats.org/officeDocument/2006/relationships/notesSlide" Target="../notesSlides/notesSlide3.xml"/><Relationship Id="rId16" Type="http://schemas.openxmlformats.org/officeDocument/2006/relationships/image" Target="../media/image80.png"/><Relationship Id="rId20"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9.wmf"/><Relationship Id="rId5" Type="http://schemas.openxmlformats.org/officeDocument/2006/relationships/oleObject" Target="../embeddings/oleObject7.bin"/><Relationship Id="rId10" Type="http://schemas.openxmlformats.org/officeDocument/2006/relationships/image" Target="../media/image11.wmf"/><Relationship Id="rId19" Type="http://schemas.openxmlformats.org/officeDocument/2006/relationships/image" Target="../media/image110.png"/><Relationship Id="rId4" Type="http://schemas.openxmlformats.org/officeDocument/2006/relationships/image" Target="../media/image8.wmf"/><Relationship Id="rId9" Type="http://schemas.openxmlformats.org/officeDocument/2006/relationships/oleObject" Target="../embeddings/oleObject9.bin"/><Relationship Id="rId22" Type="http://schemas.openxmlformats.org/officeDocument/2006/relationships/image" Target="../media/image130.png"/></Relationships>
</file>

<file path=ppt/slides/_rels/slide8.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15.bin"/><Relationship Id="rId18" Type="http://schemas.openxmlformats.org/officeDocument/2006/relationships/image" Target="../media/image100.png"/><Relationship Id="rId3" Type="http://schemas.openxmlformats.org/officeDocument/2006/relationships/oleObject" Target="../embeddings/oleObject10.bin"/><Relationship Id="rId21" Type="http://schemas.openxmlformats.org/officeDocument/2006/relationships/image" Target="../media/image150.png"/><Relationship Id="rId7" Type="http://schemas.openxmlformats.org/officeDocument/2006/relationships/oleObject" Target="../embeddings/oleObject12.bin"/><Relationship Id="rId12" Type="http://schemas.openxmlformats.org/officeDocument/2006/relationships/image" Target="../media/image10.wmf"/><Relationship Id="rId17" Type="http://schemas.openxmlformats.org/officeDocument/2006/relationships/image" Target="../media/image90.png"/><Relationship Id="rId2" Type="http://schemas.openxmlformats.org/officeDocument/2006/relationships/notesSlide" Target="../notesSlides/notesSlide4.xml"/><Relationship Id="rId16" Type="http://schemas.openxmlformats.org/officeDocument/2006/relationships/image" Target="../media/image80.png"/><Relationship Id="rId20"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9.wmf"/><Relationship Id="rId11" Type="http://schemas.openxmlformats.org/officeDocument/2006/relationships/oleObject" Target="../embeddings/oleObject14.bin"/><Relationship Id="rId5" Type="http://schemas.openxmlformats.org/officeDocument/2006/relationships/oleObject" Target="../embeddings/oleObject11.bin"/><Relationship Id="rId10" Type="http://schemas.openxmlformats.org/officeDocument/2006/relationships/image" Target="../media/image13.wmf"/><Relationship Id="rId19" Type="http://schemas.openxmlformats.org/officeDocument/2006/relationships/image" Target="../media/image110.png"/><Relationship Id="rId4" Type="http://schemas.openxmlformats.org/officeDocument/2006/relationships/image" Target="../media/image8.wmf"/><Relationship Id="rId9" Type="http://schemas.openxmlformats.org/officeDocument/2006/relationships/oleObject" Target="../embeddings/oleObject13.bin"/><Relationship Id="rId14" Type="http://schemas.openxmlformats.org/officeDocument/2006/relationships/image" Target="../media/image11.wmf"/></Relationships>
</file>

<file path=ppt/slides/_rels/slide9.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21.bin"/><Relationship Id="rId18" Type="http://schemas.openxmlformats.org/officeDocument/2006/relationships/image" Target="../media/image100.png"/><Relationship Id="rId3" Type="http://schemas.openxmlformats.org/officeDocument/2006/relationships/oleObject" Target="../embeddings/oleObject16.bin"/><Relationship Id="rId21" Type="http://schemas.openxmlformats.org/officeDocument/2006/relationships/image" Target="../media/image150.png"/><Relationship Id="rId7" Type="http://schemas.openxmlformats.org/officeDocument/2006/relationships/oleObject" Target="../embeddings/oleObject18.bin"/><Relationship Id="rId12" Type="http://schemas.openxmlformats.org/officeDocument/2006/relationships/image" Target="../media/image10.wmf"/><Relationship Id="rId17" Type="http://schemas.openxmlformats.org/officeDocument/2006/relationships/image" Target="../media/image90.png"/><Relationship Id="rId2" Type="http://schemas.openxmlformats.org/officeDocument/2006/relationships/notesSlide" Target="../notesSlides/notesSlide5.xml"/><Relationship Id="rId16" Type="http://schemas.openxmlformats.org/officeDocument/2006/relationships/image" Target="../media/image80.png"/><Relationship Id="rId20"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9.w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13.wmf"/><Relationship Id="rId19" Type="http://schemas.openxmlformats.org/officeDocument/2006/relationships/image" Target="../media/image110.png"/><Relationship Id="rId4" Type="http://schemas.openxmlformats.org/officeDocument/2006/relationships/image" Target="../media/image8.wmf"/><Relationship Id="rId9" Type="http://schemas.openxmlformats.org/officeDocument/2006/relationships/oleObject" Target="../embeddings/oleObject19.bin"/><Relationship Id="rId14" Type="http://schemas.openxmlformats.org/officeDocument/2006/relationships/image" Target="../media/image11.wmf"/><Relationship Id="rId22" Type="http://schemas.openxmlformats.org/officeDocument/2006/relationships/image" Target="../media/image1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文本框 12"/>
          <p:cNvSpPr txBox="1">
            <a:spLocks noChangeArrowheads="1"/>
          </p:cNvSpPr>
          <p:nvPr/>
        </p:nvSpPr>
        <p:spPr bwMode="auto">
          <a:xfrm>
            <a:off x="1654692" y="2402340"/>
            <a:ext cx="1038241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defRPr/>
            </a:pPr>
            <a:r>
              <a:rPr lang="zh-CN" altLang="en-US" sz="4400" dirty="0">
                <a:solidFill>
                  <a:schemeClr val="bg1"/>
                </a:solidFill>
                <a:effectLst>
                  <a:outerShdw blurRad="38100" dist="38100" dir="2700000" algn="tl">
                    <a:srgbClr val="C0C0C0"/>
                  </a:outerShdw>
                </a:effectLst>
                <a:latin typeface="SimHei" charset="-122"/>
                <a:ea typeface="SimHei" charset="-122"/>
                <a:cs typeface="SimHei" charset="-122"/>
              </a:rPr>
              <a:t>第十三章 深度学习</a:t>
            </a:r>
            <a:endParaRPr lang="en-US" altLang="zh-CN" sz="4400" dirty="0">
              <a:solidFill>
                <a:schemeClr val="bg1"/>
              </a:solidFill>
              <a:effectLst>
                <a:outerShdw blurRad="38100" dist="38100" dir="2700000" algn="tl">
                  <a:srgbClr val="C0C0C0"/>
                </a:outerShdw>
              </a:effectLst>
              <a:latin typeface="SimHei" charset="-122"/>
              <a:ea typeface="SimHei" charset="-122"/>
              <a:cs typeface="SimHei" charset="-122"/>
            </a:endParaRPr>
          </a:p>
        </p:txBody>
      </p:sp>
      <p:graphicFrame>
        <p:nvGraphicFramePr>
          <p:cNvPr id="5" name="对象 4"/>
          <p:cNvGraphicFramePr>
            <a:graphicFrameLocks noChangeAspect="1"/>
          </p:cNvGraphicFramePr>
          <p:nvPr/>
        </p:nvGraphicFramePr>
        <p:xfrm>
          <a:off x="6038850" y="3338513"/>
          <a:ext cx="114300" cy="177800"/>
        </p:xfrm>
        <a:graphic>
          <a:graphicData uri="http://schemas.openxmlformats.org/presentationml/2006/ole">
            <mc:AlternateContent xmlns:mc="http://schemas.openxmlformats.org/markup-compatibility/2006">
              <mc:Choice xmlns:v="urn:schemas-microsoft-com:vml" Requires="v">
                <p:oleObj name="Equation" r:id="rId2" imgW="114120" imgH="177480" progId="Equation.DSMT4">
                  <p:embed/>
                </p:oleObj>
              </mc:Choice>
              <mc:Fallback>
                <p:oleObj name="Equation" r:id="rId2" imgW="114120" imgH="177480" progId="Equation.DSMT4">
                  <p:embed/>
                  <p:pic>
                    <p:nvPicPr>
                      <p:cNvPr id="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850" y="3338513"/>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副标题 2"/>
          <p:cNvSpPr>
            <a:spLocks noGrp="1"/>
          </p:cNvSpPr>
          <p:nvPr>
            <p:ph type="subTitle" idx="1"/>
          </p:nvPr>
        </p:nvSpPr>
        <p:spPr>
          <a:xfrm>
            <a:off x="1771650" y="4216539"/>
            <a:ext cx="8534400" cy="1752600"/>
          </a:xfrm>
        </p:spPr>
        <p:txBody>
          <a:bodyPr/>
          <a:lstStyle/>
          <a:p>
            <a:r>
              <a:rPr kumimoji="1" lang="zh-CN" altLang="en-US" dirty="0">
                <a:solidFill>
                  <a:schemeClr val="bg1">
                    <a:lumMod val="95000"/>
                  </a:schemeClr>
                </a:solidFill>
                <a:latin typeface="SimHei" charset="-122"/>
                <a:ea typeface="SimHei" charset="-122"/>
                <a:cs typeface="SimHei" charset="-122"/>
              </a:rPr>
              <a:t>卿来云</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3327483" y="2814908"/>
            <a:ext cx="1080000" cy="36000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CN" altLang="en-US" dirty="0"/>
              <a:t>深度</a:t>
            </a:r>
            <a:r>
              <a:rPr lang="en-US" altLang="zh-TW" dirty="0"/>
              <a:t>RNN</a:t>
            </a:r>
            <a:endParaRPr lang="zh-TW" altLang="en-US" dirty="0"/>
          </a:p>
        </p:txBody>
      </p:sp>
      <p:sp>
        <p:nvSpPr>
          <p:cNvPr id="5" name="矩形 4"/>
          <p:cNvSpPr/>
          <p:nvPr/>
        </p:nvSpPr>
        <p:spPr>
          <a:xfrm>
            <a:off x="3349478" y="5627724"/>
            <a:ext cx="1080000" cy="360000"/>
          </a:xfrm>
          <a:prstGeom prst="rect">
            <a:avLst/>
          </a:prstGeom>
          <a:solidFill>
            <a:srgbClr val="FFC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6" name="矩形 5"/>
          <p:cNvSpPr/>
          <p:nvPr/>
        </p:nvSpPr>
        <p:spPr>
          <a:xfrm>
            <a:off x="3370988" y="4783384"/>
            <a:ext cx="1080000" cy="36000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7" name="矩形 6"/>
          <p:cNvSpPr/>
          <p:nvPr/>
        </p:nvSpPr>
        <p:spPr>
          <a:xfrm>
            <a:off x="5632707" y="5633988"/>
            <a:ext cx="1080000" cy="360000"/>
          </a:xfrm>
          <a:prstGeom prst="rect">
            <a:avLst/>
          </a:prstGeom>
          <a:solidFill>
            <a:srgbClr val="FFC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8" name="矩形 7"/>
          <p:cNvSpPr/>
          <p:nvPr/>
        </p:nvSpPr>
        <p:spPr>
          <a:xfrm>
            <a:off x="5616132" y="4783384"/>
            <a:ext cx="1080000" cy="36000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9" name="向上箭號 8"/>
          <p:cNvSpPr/>
          <p:nvPr/>
        </p:nvSpPr>
        <p:spPr>
          <a:xfrm>
            <a:off x="3696141" y="5185057"/>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0" name="向上箭號 9"/>
          <p:cNvSpPr/>
          <p:nvPr/>
        </p:nvSpPr>
        <p:spPr>
          <a:xfrm>
            <a:off x="5967127" y="5189636"/>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1" name="向右箭號 10"/>
          <p:cNvSpPr/>
          <p:nvPr/>
        </p:nvSpPr>
        <p:spPr>
          <a:xfrm>
            <a:off x="2383202" y="4777251"/>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2" name="向右箭號 11"/>
          <p:cNvSpPr/>
          <p:nvPr/>
        </p:nvSpPr>
        <p:spPr>
          <a:xfrm>
            <a:off x="4610795" y="4783350"/>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3" name="文字方塊 12"/>
          <p:cNvSpPr txBox="1"/>
          <p:nvPr/>
        </p:nvSpPr>
        <p:spPr>
          <a:xfrm>
            <a:off x="1567542" y="4666455"/>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14" name="文字方塊 13"/>
          <p:cNvSpPr txBox="1"/>
          <p:nvPr/>
        </p:nvSpPr>
        <p:spPr>
          <a:xfrm>
            <a:off x="9838528" y="4635213"/>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15" name="矩形 14"/>
          <p:cNvSpPr/>
          <p:nvPr/>
        </p:nvSpPr>
        <p:spPr>
          <a:xfrm>
            <a:off x="7896901" y="5633988"/>
            <a:ext cx="1080000" cy="360000"/>
          </a:xfrm>
          <a:prstGeom prst="rect">
            <a:avLst/>
          </a:prstGeom>
          <a:solidFill>
            <a:srgbClr val="FFC00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TW" dirty="0"/>
              <a:t>x</a:t>
            </a:r>
            <a:r>
              <a:rPr lang="en-US" altLang="zh-TW" baseline="30000" dirty="0"/>
              <a:t>t+2</a:t>
            </a:r>
            <a:endParaRPr lang="zh-TW" altLang="en-US" baseline="30000" dirty="0"/>
          </a:p>
        </p:txBody>
      </p:sp>
      <p:sp>
        <p:nvSpPr>
          <p:cNvPr id="16" name="矩形 15"/>
          <p:cNvSpPr/>
          <p:nvPr/>
        </p:nvSpPr>
        <p:spPr>
          <a:xfrm>
            <a:off x="7880326" y="4783384"/>
            <a:ext cx="1080000" cy="36000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7" name="向上箭號 16"/>
          <p:cNvSpPr/>
          <p:nvPr/>
        </p:nvSpPr>
        <p:spPr>
          <a:xfrm>
            <a:off x="8231321" y="5189636"/>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8" name="向右箭號 17"/>
          <p:cNvSpPr/>
          <p:nvPr/>
        </p:nvSpPr>
        <p:spPr>
          <a:xfrm>
            <a:off x="6874989" y="4783350"/>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9" name="向右箭號 18"/>
          <p:cNvSpPr/>
          <p:nvPr/>
        </p:nvSpPr>
        <p:spPr>
          <a:xfrm>
            <a:off x="9015452" y="4777251"/>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23" name="矩形 22"/>
          <p:cNvSpPr/>
          <p:nvPr/>
        </p:nvSpPr>
        <p:spPr>
          <a:xfrm>
            <a:off x="3349478" y="3866449"/>
            <a:ext cx="1080000" cy="36000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4" name="向上箭號 23"/>
          <p:cNvSpPr/>
          <p:nvPr/>
        </p:nvSpPr>
        <p:spPr>
          <a:xfrm>
            <a:off x="3674631" y="4268122"/>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5" name="向右箭號 24"/>
          <p:cNvSpPr/>
          <p:nvPr/>
        </p:nvSpPr>
        <p:spPr>
          <a:xfrm>
            <a:off x="2361692" y="3860316"/>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26" name="文字方塊 25"/>
          <p:cNvSpPr txBox="1"/>
          <p:nvPr/>
        </p:nvSpPr>
        <p:spPr>
          <a:xfrm>
            <a:off x="1546032" y="3749520"/>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27" name="文字方塊 26"/>
          <p:cNvSpPr txBox="1"/>
          <p:nvPr/>
        </p:nvSpPr>
        <p:spPr>
          <a:xfrm rot="5400000">
            <a:off x="3512364" y="3261946"/>
            <a:ext cx="890772" cy="523220"/>
          </a:xfrm>
          <a:prstGeom prst="rect">
            <a:avLst/>
          </a:prstGeom>
          <a:noFill/>
          <a:ln>
            <a:noFill/>
          </a:ln>
        </p:spPr>
        <p:txBody>
          <a:bodyPr wrap="square" rtlCol="0">
            <a:spAutoFit/>
          </a:bodyPr>
          <a:lstStyle/>
          <a:p>
            <a:pPr algn="ctr"/>
            <a:r>
              <a:rPr lang="en-US" altLang="zh-TW" sz="2800" dirty="0">
                <a:solidFill>
                  <a:schemeClr val="accent4"/>
                </a:solidFill>
              </a:rPr>
              <a:t>……</a:t>
            </a:r>
            <a:endParaRPr lang="zh-TW" altLang="en-US" sz="2800" baseline="-25000" dirty="0">
              <a:solidFill>
                <a:schemeClr val="accent4"/>
              </a:solidFill>
            </a:endParaRPr>
          </a:p>
        </p:txBody>
      </p:sp>
      <p:sp>
        <p:nvSpPr>
          <p:cNvPr id="28" name="向上箭號 27"/>
          <p:cNvSpPr/>
          <p:nvPr/>
        </p:nvSpPr>
        <p:spPr>
          <a:xfrm>
            <a:off x="3674630" y="2329933"/>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9" name="矩形 28"/>
          <p:cNvSpPr/>
          <p:nvPr/>
        </p:nvSpPr>
        <p:spPr>
          <a:xfrm>
            <a:off x="3327967" y="1928302"/>
            <a:ext cx="1080000" cy="360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30" name="文字方塊 29"/>
          <p:cNvSpPr txBox="1"/>
          <p:nvPr/>
        </p:nvSpPr>
        <p:spPr>
          <a:xfrm>
            <a:off x="3435692" y="1877449"/>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sp>
        <p:nvSpPr>
          <p:cNvPr id="32" name="向右箭號 31"/>
          <p:cNvSpPr/>
          <p:nvPr/>
        </p:nvSpPr>
        <p:spPr>
          <a:xfrm>
            <a:off x="2339697" y="2808775"/>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33" name="文字方塊 32"/>
          <p:cNvSpPr txBox="1"/>
          <p:nvPr/>
        </p:nvSpPr>
        <p:spPr>
          <a:xfrm>
            <a:off x="1524037" y="2697979"/>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34" name="矩形 33"/>
          <p:cNvSpPr/>
          <p:nvPr/>
        </p:nvSpPr>
        <p:spPr>
          <a:xfrm>
            <a:off x="5598017" y="2808774"/>
            <a:ext cx="1080000" cy="36000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35" name="矩形 34"/>
          <p:cNvSpPr/>
          <p:nvPr/>
        </p:nvSpPr>
        <p:spPr>
          <a:xfrm>
            <a:off x="5620012" y="3860315"/>
            <a:ext cx="1080000" cy="36000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36" name="向上箭號 35"/>
          <p:cNvSpPr/>
          <p:nvPr/>
        </p:nvSpPr>
        <p:spPr>
          <a:xfrm>
            <a:off x="5945165" y="4261988"/>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37" name="向右箭號 36"/>
          <p:cNvSpPr/>
          <p:nvPr/>
        </p:nvSpPr>
        <p:spPr>
          <a:xfrm>
            <a:off x="4632226" y="3854182"/>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38" name="文字方塊 37"/>
          <p:cNvSpPr txBox="1"/>
          <p:nvPr/>
        </p:nvSpPr>
        <p:spPr>
          <a:xfrm rot="5400000">
            <a:off x="5782898" y="3255812"/>
            <a:ext cx="890772" cy="523220"/>
          </a:xfrm>
          <a:prstGeom prst="rect">
            <a:avLst/>
          </a:prstGeom>
          <a:noFill/>
          <a:ln>
            <a:noFill/>
          </a:ln>
        </p:spPr>
        <p:txBody>
          <a:bodyPr wrap="square" rtlCol="0">
            <a:spAutoFit/>
          </a:bodyPr>
          <a:lstStyle/>
          <a:p>
            <a:pPr algn="ctr"/>
            <a:r>
              <a:rPr lang="en-US" altLang="zh-TW" sz="2800" dirty="0">
                <a:solidFill>
                  <a:schemeClr val="accent4"/>
                </a:solidFill>
              </a:rPr>
              <a:t>……</a:t>
            </a:r>
            <a:endParaRPr lang="zh-TW" altLang="en-US" sz="2800" baseline="-25000" dirty="0">
              <a:solidFill>
                <a:schemeClr val="accent4"/>
              </a:solidFill>
            </a:endParaRPr>
          </a:p>
        </p:txBody>
      </p:sp>
      <p:sp>
        <p:nvSpPr>
          <p:cNvPr id="39" name="向上箭號 38"/>
          <p:cNvSpPr/>
          <p:nvPr/>
        </p:nvSpPr>
        <p:spPr>
          <a:xfrm>
            <a:off x="5945164" y="2323799"/>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0" name="矩形 39"/>
          <p:cNvSpPr/>
          <p:nvPr/>
        </p:nvSpPr>
        <p:spPr>
          <a:xfrm>
            <a:off x="5598501" y="1922168"/>
            <a:ext cx="1080000" cy="360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41" name="文字方塊 40"/>
          <p:cNvSpPr txBox="1"/>
          <p:nvPr/>
        </p:nvSpPr>
        <p:spPr>
          <a:xfrm>
            <a:off x="5706226" y="1871315"/>
            <a:ext cx="907572" cy="461665"/>
          </a:xfrm>
          <a:prstGeom prst="rect">
            <a:avLst/>
          </a:prstGeom>
          <a:noFill/>
        </p:spPr>
        <p:txBody>
          <a:bodyPr wrap="square" rtlCol="0">
            <a:spAutoFit/>
          </a:bodyPr>
          <a:lstStyle/>
          <a:p>
            <a:pPr algn="ctr"/>
            <a:r>
              <a:rPr lang="en-US" altLang="zh-TW" sz="2400" dirty="0"/>
              <a:t>y</a:t>
            </a:r>
            <a:r>
              <a:rPr lang="en-US" altLang="zh-TW" sz="2400" baseline="30000" dirty="0"/>
              <a:t>t+1</a:t>
            </a:r>
            <a:endParaRPr lang="zh-TW" altLang="en-US" sz="2400" baseline="30000" dirty="0"/>
          </a:p>
        </p:txBody>
      </p:sp>
      <p:sp>
        <p:nvSpPr>
          <p:cNvPr id="42" name="向右箭號 41"/>
          <p:cNvSpPr/>
          <p:nvPr/>
        </p:nvSpPr>
        <p:spPr>
          <a:xfrm>
            <a:off x="4610231" y="2802641"/>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43" name="矩形 42"/>
          <p:cNvSpPr/>
          <p:nvPr/>
        </p:nvSpPr>
        <p:spPr>
          <a:xfrm>
            <a:off x="7827044" y="2802640"/>
            <a:ext cx="1080000" cy="36000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4" name="矩形 43"/>
          <p:cNvSpPr/>
          <p:nvPr/>
        </p:nvSpPr>
        <p:spPr>
          <a:xfrm>
            <a:off x="7849039" y="3854181"/>
            <a:ext cx="1080000" cy="36000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5" name="向上箭號 44"/>
          <p:cNvSpPr/>
          <p:nvPr/>
        </p:nvSpPr>
        <p:spPr>
          <a:xfrm>
            <a:off x="8174192" y="4255854"/>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6" name="向右箭號 45"/>
          <p:cNvSpPr/>
          <p:nvPr/>
        </p:nvSpPr>
        <p:spPr>
          <a:xfrm>
            <a:off x="6861253" y="3848048"/>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47" name="文字方塊 46"/>
          <p:cNvSpPr txBox="1"/>
          <p:nvPr/>
        </p:nvSpPr>
        <p:spPr>
          <a:xfrm rot="5400000">
            <a:off x="8011925" y="3249678"/>
            <a:ext cx="890772" cy="523220"/>
          </a:xfrm>
          <a:prstGeom prst="rect">
            <a:avLst/>
          </a:prstGeom>
          <a:noFill/>
          <a:ln>
            <a:noFill/>
          </a:ln>
        </p:spPr>
        <p:txBody>
          <a:bodyPr wrap="square" rtlCol="0">
            <a:spAutoFit/>
          </a:bodyPr>
          <a:lstStyle/>
          <a:p>
            <a:pPr algn="ctr"/>
            <a:r>
              <a:rPr lang="en-US" altLang="zh-TW" sz="2800" dirty="0">
                <a:solidFill>
                  <a:schemeClr val="accent4"/>
                </a:solidFill>
              </a:rPr>
              <a:t>……</a:t>
            </a:r>
            <a:endParaRPr lang="zh-TW" altLang="en-US" sz="2800" baseline="-25000" dirty="0">
              <a:solidFill>
                <a:schemeClr val="accent4"/>
              </a:solidFill>
            </a:endParaRPr>
          </a:p>
        </p:txBody>
      </p:sp>
      <p:sp>
        <p:nvSpPr>
          <p:cNvPr id="48" name="向上箭號 47"/>
          <p:cNvSpPr/>
          <p:nvPr/>
        </p:nvSpPr>
        <p:spPr>
          <a:xfrm>
            <a:off x="8174191" y="2317665"/>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9" name="矩形 48"/>
          <p:cNvSpPr/>
          <p:nvPr/>
        </p:nvSpPr>
        <p:spPr>
          <a:xfrm>
            <a:off x="7827528" y="1916034"/>
            <a:ext cx="1080000" cy="360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50" name="文字方塊 49"/>
          <p:cNvSpPr txBox="1"/>
          <p:nvPr/>
        </p:nvSpPr>
        <p:spPr>
          <a:xfrm>
            <a:off x="7935253" y="1865181"/>
            <a:ext cx="907572" cy="461665"/>
          </a:xfrm>
          <a:prstGeom prst="rect">
            <a:avLst/>
          </a:prstGeom>
          <a:noFill/>
        </p:spPr>
        <p:txBody>
          <a:bodyPr wrap="square" rtlCol="0">
            <a:spAutoFit/>
          </a:bodyPr>
          <a:lstStyle/>
          <a:p>
            <a:pPr algn="ctr"/>
            <a:r>
              <a:rPr lang="en-US" altLang="zh-TW" sz="2400" dirty="0"/>
              <a:t>y</a:t>
            </a:r>
            <a:r>
              <a:rPr lang="en-US" altLang="zh-TW" sz="2400" baseline="30000" dirty="0"/>
              <a:t>t+2</a:t>
            </a:r>
            <a:endParaRPr lang="zh-TW" altLang="en-US" sz="2400" baseline="30000" dirty="0"/>
          </a:p>
        </p:txBody>
      </p:sp>
      <p:sp>
        <p:nvSpPr>
          <p:cNvPr id="51" name="向右箭號 50"/>
          <p:cNvSpPr/>
          <p:nvPr/>
        </p:nvSpPr>
        <p:spPr>
          <a:xfrm>
            <a:off x="6839258" y="2796507"/>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52" name="文字方塊 51"/>
          <p:cNvSpPr txBox="1"/>
          <p:nvPr/>
        </p:nvSpPr>
        <p:spPr>
          <a:xfrm>
            <a:off x="9817712" y="3681750"/>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53" name="向右箭號 52"/>
          <p:cNvSpPr/>
          <p:nvPr/>
        </p:nvSpPr>
        <p:spPr>
          <a:xfrm>
            <a:off x="8994636" y="3823788"/>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54" name="文字方塊 53"/>
          <p:cNvSpPr txBox="1"/>
          <p:nvPr/>
        </p:nvSpPr>
        <p:spPr>
          <a:xfrm>
            <a:off x="9838528" y="2630915"/>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55" name="向右箭號 54"/>
          <p:cNvSpPr/>
          <p:nvPr/>
        </p:nvSpPr>
        <p:spPr>
          <a:xfrm>
            <a:off x="9015452" y="2772953"/>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4" name="矩形 3"/>
          <p:cNvSpPr/>
          <p:nvPr/>
        </p:nvSpPr>
        <p:spPr>
          <a:xfrm>
            <a:off x="3747021" y="5636287"/>
            <a:ext cx="335797" cy="369332"/>
          </a:xfrm>
          <a:prstGeom prst="rect">
            <a:avLst/>
          </a:prstGeom>
        </p:spPr>
        <p:txBody>
          <a:bodyPr wrap="none">
            <a:spAutoFit/>
          </a:bodyPr>
          <a:lstStyle/>
          <a:p>
            <a:pPr algn="ctr"/>
            <a:r>
              <a:rPr lang="en-US" altLang="zh-TW" dirty="0" err="1">
                <a:solidFill>
                  <a:schemeClr val="bg1"/>
                </a:solidFill>
              </a:rPr>
              <a:t>x</a:t>
            </a:r>
            <a:r>
              <a:rPr lang="en-US" altLang="zh-TW" baseline="30000" dirty="0" err="1">
                <a:solidFill>
                  <a:schemeClr val="bg1"/>
                </a:solidFill>
              </a:rPr>
              <a:t>t</a:t>
            </a:r>
            <a:endParaRPr lang="zh-TW" altLang="en-US" baseline="30000" dirty="0">
              <a:solidFill>
                <a:schemeClr val="bg1"/>
              </a:solidFill>
            </a:endParaRPr>
          </a:p>
        </p:txBody>
      </p:sp>
      <p:sp>
        <p:nvSpPr>
          <p:cNvPr id="56" name="矩形 55"/>
          <p:cNvSpPr/>
          <p:nvPr/>
        </p:nvSpPr>
        <p:spPr>
          <a:xfrm>
            <a:off x="5923508" y="5658350"/>
            <a:ext cx="491288" cy="369332"/>
          </a:xfrm>
          <a:prstGeom prst="rect">
            <a:avLst/>
          </a:prstGeom>
        </p:spPr>
        <p:txBody>
          <a:bodyPr wrap="none">
            <a:spAutoFit/>
          </a:bodyPr>
          <a:lstStyle/>
          <a:p>
            <a:pPr algn="ctr"/>
            <a:r>
              <a:rPr lang="en-US" altLang="zh-TW" dirty="0">
                <a:solidFill>
                  <a:schemeClr val="bg1"/>
                </a:solidFill>
              </a:rPr>
              <a:t>x</a:t>
            </a:r>
            <a:r>
              <a:rPr lang="en-US" altLang="zh-TW" baseline="30000" dirty="0">
                <a:solidFill>
                  <a:schemeClr val="bg1"/>
                </a:solidFill>
              </a:rPr>
              <a:t>t+1</a:t>
            </a:r>
            <a:endParaRPr lang="zh-TW" altLang="en-US" baseline="30000" dirty="0">
              <a:solidFill>
                <a:schemeClr val="bg1"/>
              </a:solidFill>
            </a:endParaRPr>
          </a:p>
        </p:txBody>
      </p:sp>
    </p:spTree>
    <p:extLst>
      <p:ext uri="{BB962C8B-B14F-4D97-AF65-F5344CB8AC3E}">
        <p14:creationId xmlns:p14="http://schemas.microsoft.com/office/powerpoint/2010/main" val="31302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animBg="1"/>
      <p:bldP spid="16" grpId="0" animBg="1"/>
      <p:bldP spid="17" grpId="0" animBg="1"/>
      <p:bldP spid="18" grpId="0" animBg="1"/>
      <p:bldP spid="19" grpId="0" animBg="1"/>
      <p:bldP spid="23" grpId="0" animBg="1"/>
      <p:bldP spid="24" grpId="0" animBg="1"/>
      <p:bldP spid="25" grpId="0" animBg="1"/>
      <p:bldP spid="26" grpId="0"/>
      <p:bldP spid="27" grpId="0"/>
      <p:bldP spid="28" grpId="0" animBg="1"/>
      <p:bldP spid="29" grpId="0" animBg="1"/>
      <p:bldP spid="30" grpId="0"/>
      <p:bldP spid="32" grpId="0" animBg="1"/>
      <p:bldP spid="33" grpId="0"/>
      <p:bldP spid="34" grpId="0" animBg="1"/>
      <p:bldP spid="35" grpId="0" animBg="1"/>
      <p:bldP spid="36" grpId="0" animBg="1"/>
      <p:bldP spid="37" grpId="0" animBg="1"/>
      <p:bldP spid="38" grpId="0"/>
      <p:bldP spid="39" grpId="0" animBg="1"/>
      <p:bldP spid="40" grpId="0" animBg="1"/>
      <p:bldP spid="41" grpId="0"/>
      <p:bldP spid="42" grpId="0" animBg="1"/>
      <p:bldP spid="43" grpId="0" animBg="1"/>
      <p:bldP spid="44" grpId="0" animBg="1"/>
      <p:bldP spid="45" grpId="0" animBg="1"/>
      <p:bldP spid="46" grpId="0" animBg="1"/>
      <p:bldP spid="47" grpId="0"/>
      <p:bldP spid="48" grpId="0" animBg="1"/>
      <p:bldP spid="49" grpId="0" animBg="1"/>
      <p:bldP spid="50" grpId="0"/>
      <p:bldP spid="51" grpId="0" animBg="1"/>
      <p:bldP spid="52" grpId="0"/>
      <p:bldP spid="53" grpId="0" animBg="1"/>
      <p:bldP spid="54" grpId="0"/>
      <p:bldP spid="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rot="5400000" flipH="1" flipV="1">
            <a:off x="4047712" y="3815671"/>
            <a:ext cx="1057792" cy="42969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55" name="矩形 54"/>
          <p:cNvSpPr/>
          <p:nvPr/>
        </p:nvSpPr>
        <p:spPr>
          <a:xfrm rot="5400000" flipH="1" flipV="1">
            <a:off x="6303616" y="3827259"/>
            <a:ext cx="1057792" cy="45331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58" name="矩形 57"/>
          <p:cNvSpPr/>
          <p:nvPr/>
        </p:nvSpPr>
        <p:spPr>
          <a:xfrm rot="5400000" flipH="1" flipV="1">
            <a:off x="8600716" y="3776576"/>
            <a:ext cx="1057792" cy="50426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CN" altLang="en-US" dirty="0"/>
              <a:t>双向</a:t>
            </a:r>
            <a:r>
              <a:rPr lang="en-US" altLang="zh-TW" dirty="0"/>
              <a:t>RNN</a:t>
            </a:r>
            <a:endParaRPr lang="zh-TW" altLang="en-US" dirty="0"/>
          </a:p>
        </p:txBody>
      </p:sp>
      <p:sp>
        <p:nvSpPr>
          <p:cNvPr id="4" name="文字方塊 3"/>
          <p:cNvSpPr txBox="1"/>
          <p:nvPr/>
        </p:nvSpPr>
        <p:spPr>
          <a:xfrm>
            <a:off x="6415181" y="3784547"/>
            <a:ext cx="907572" cy="461665"/>
          </a:xfrm>
          <a:prstGeom prst="rect">
            <a:avLst/>
          </a:prstGeom>
          <a:noFill/>
        </p:spPr>
        <p:txBody>
          <a:bodyPr wrap="square" rtlCol="0">
            <a:spAutoFit/>
          </a:bodyPr>
          <a:lstStyle/>
          <a:p>
            <a:pPr algn="ctr"/>
            <a:r>
              <a:rPr lang="en-US" altLang="zh-TW" sz="2400" dirty="0"/>
              <a:t>y</a:t>
            </a:r>
            <a:r>
              <a:rPr lang="en-US" altLang="zh-TW" sz="2400" baseline="30000" dirty="0"/>
              <a:t>t+1</a:t>
            </a:r>
            <a:endParaRPr lang="zh-TW" altLang="en-US" sz="2400" baseline="30000" dirty="0"/>
          </a:p>
        </p:txBody>
      </p:sp>
      <p:grpSp>
        <p:nvGrpSpPr>
          <p:cNvPr id="8" name="群組 7"/>
          <p:cNvGrpSpPr/>
          <p:nvPr/>
        </p:nvGrpSpPr>
        <p:grpSpPr>
          <a:xfrm>
            <a:off x="1491728" y="4691953"/>
            <a:ext cx="9161758" cy="1358775"/>
            <a:chOff x="-79576" y="5208739"/>
            <a:chExt cx="9161758" cy="1358775"/>
          </a:xfrm>
        </p:grpSpPr>
        <p:sp>
          <p:nvSpPr>
            <p:cNvPr id="9" name="矩形 8"/>
            <p:cNvSpPr/>
            <p:nvPr/>
          </p:nvSpPr>
          <p:spPr>
            <a:xfrm>
              <a:off x="1702360" y="6201250"/>
              <a:ext cx="1080000" cy="360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10" name="矩形 9"/>
            <p:cNvSpPr/>
            <p:nvPr/>
          </p:nvSpPr>
          <p:spPr>
            <a:xfrm>
              <a:off x="1723870" y="5356910"/>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1" name="矩形 10"/>
            <p:cNvSpPr/>
            <p:nvPr/>
          </p:nvSpPr>
          <p:spPr>
            <a:xfrm>
              <a:off x="3985589" y="6207514"/>
              <a:ext cx="1080000" cy="360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12" name="矩形 11"/>
            <p:cNvSpPr/>
            <p:nvPr/>
          </p:nvSpPr>
          <p:spPr>
            <a:xfrm>
              <a:off x="3969014" y="5356910"/>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3" name="向上箭號 12"/>
            <p:cNvSpPr/>
            <p:nvPr/>
          </p:nvSpPr>
          <p:spPr>
            <a:xfrm>
              <a:off x="2049022" y="5758583"/>
              <a:ext cx="386677" cy="432000"/>
            </a:xfrm>
            <a:prstGeom prst="upArrow">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4" name="向上箭號 13"/>
            <p:cNvSpPr/>
            <p:nvPr/>
          </p:nvSpPr>
          <p:spPr>
            <a:xfrm>
              <a:off x="4320008" y="5763162"/>
              <a:ext cx="386677" cy="432000"/>
            </a:xfrm>
            <a:prstGeom prst="upArrow">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5" name="向右箭號 14"/>
            <p:cNvSpPr/>
            <p:nvPr/>
          </p:nvSpPr>
          <p:spPr>
            <a:xfrm>
              <a:off x="736084" y="5350776"/>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6" name="向右箭號 15"/>
            <p:cNvSpPr/>
            <p:nvPr/>
          </p:nvSpPr>
          <p:spPr>
            <a:xfrm>
              <a:off x="2963677" y="5356875"/>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7" name="文字方塊 16"/>
            <p:cNvSpPr txBox="1"/>
            <p:nvPr/>
          </p:nvSpPr>
          <p:spPr>
            <a:xfrm>
              <a:off x="-79576" y="5239981"/>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18" name="文字方塊 17"/>
            <p:cNvSpPr txBox="1"/>
            <p:nvPr/>
          </p:nvSpPr>
          <p:spPr>
            <a:xfrm>
              <a:off x="8191410" y="5208739"/>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19" name="矩形 18"/>
            <p:cNvSpPr/>
            <p:nvPr/>
          </p:nvSpPr>
          <p:spPr>
            <a:xfrm>
              <a:off x="6249783" y="6207514"/>
              <a:ext cx="1080000" cy="360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20" name="矩形 19"/>
            <p:cNvSpPr/>
            <p:nvPr/>
          </p:nvSpPr>
          <p:spPr>
            <a:xfrm>
              <a:off x="6233208" y="5356910"/>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1" name="向上箭號 20"/>
            <p:cNvSpPr/>
            <p:nvPr/>
          </p:nvSpPr>
          <p:spPr>
            <a:xfrm>
              <a:off x="6584202" y="5763162"/>
              <a:ext cx="386677" cy="432000"/>
            </a:xfrm>
            <a:prstGeom prst="upArrow">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2" name="向右箭號 21"/>
            <p:cNvSpPr/>
            <p:nvPr/>
          </p:nvSpPr>
          <p:spPr>
            <a:xfrm>
              <a:off x="5227871" y="5356875"/>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23" name="向右箭號 22"/>
            <p:cNvSpPr/>
            <p:nvPr/>
          </p:nvSpPr>
          <p:spPr>
            <a:xfrm>
              <a:off x="7368334" y="5350776"/>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grpSp>
      <p:grpSp>
        <p:nvGrpSpPr>
          <p:cNvPr id="24" name="群組 23"/>
          <p:cNvGrpSpPr/>
          <p:nvPr/>
        </p:nvGrpSpPr>
        <p:grpSpPr>
          <a:xfrm rot="10800000">
            <a:off x="1491728" y="1950446"/>
            <a:ext cx="9161758" cy="1358775"/>
            <a:chOff x="-79576" y="5208739"/>
            <a:chExt cx="9161758" cy="1358775"/>
          </a:xfrm>
        </p:grpSpPr>
        <p:sp>
          <p:nvSpPr>
            <p:cNvPr id="25" name="矩形 24"/>
            <p:cNvSpPr/>
            <p:nvPr/>
          </p:nvSpPr>
          <p:spPr>
            <a:xfrm>
              <a:off x="1702360" y="6201250"/>
              <a:ext cx="1080000" cy="360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26" name="矩形 25"/>
            <p:cNvSpPr/>
            <p:nvPr/>
          </p:nvSpPr>
          <p:spPr>
            <a:xfrm>
              <a:off x="1723870" y="5356910"/>
              <a:ext cx="1080000" cy="360000"/>
            </a:xfrm>
            <a:prstGeom prst="rect">
              <a:avLst/>
            </a:prstGeom>
            <a:solidFill>
              <a:schemeClr val="accent6">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7" name="矩形 26"/>
            <p:cNvSpPr/>
            <p:nvPr/>
          </p:nvSpPr>
          <p:spPr>
            <a:xfrm>
              <a:off x="3985589" y="6207514"/>
              <a:ext cx="1080000" cy="360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28" name="矩形 27"/>
            <p:cNvSpPr/>
            <p:nvPr/>
          </p:nvSpPr>
          <p:spPr>
            <a:xfrm>
              <a:off x="3969014" y="5356910"/>
              <a:ext cx="1080000" cy="360000"/>
            </a:xfrm>
            <a:prstGeom prst="rect">
              <a:avLst/>
            </a:prstGeom>
            <a:solidFill>
              <a:schemeClr val="accent6">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9" name="向上箭號 28"/>
            <p:cNvSpPr/>
            <p:nvPr/>
          </p:nvSpPr>
          <p:spPr>
            <a:xfrm>
              <a:off x="2049022" y="5758583"/>
              <a:ext cx="386677" cy="432000"/>
            </a:xfrm>
            <a:prstGeom prst="upArrow">
              <a:avLst/>
            </a:prstGeom>
            <a:solidFill>
              <a:srgbClr val="FFFF00"/>
            </a:solidFill>
            <a:ln>
              <a:solidFill>
                <a:schemeClr val="accent4">
                  <a:lumMod val="40000"/>
                  <a:lumOff val="6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30" name="向上箭號 29"/>
            <p:cNvSpPr/>
            <p:nvPr/>
          </p:nvSpPr>
          <p:spPr>
            <a:xfrm>
              <a:off x="4320008" y="5763162"/>
              <a:ext cx="386677" cy="432000"/>
            </a:xfrm>
            <a:prstGeom prst="upArrow">
              <a:avLst/>
            </a:prstGeom>
            <a:solidFill>
              <a:srgbClr val="FFFF00"/>
            </a:solidFill>
            <a:ln>
              <a:solidFill>
                <a:schemeClr val="accent4">
                  <a:lumMod val="40000"/>
                  <a:lumOff val="6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31" name="向右箭號 30"/>
            <p:cNvSpPr/>
            <p:nvPr/>
          </p:nvSpPr>
          <p:spPr>
            <a:xfrm>
              <a:off x="736084" y="5350776"/>
              <a:ext cx="900000" cy="4320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32" name="向右箭號 31"/>
            <p:cNvSpPr/>
            <p:nvPr/>
          </p:nvSpPr>
          <p:spPr>
            <a:xfrm>
              <a:off x="2963677" y="5356875"/>
              <a:ext cx="900000" cy="4320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33" name="文字方塊 32"/>
            <p:cNvSpPr txBox="1"/>
            <p:nvPr/>
          </p:nvSpPr>
          <p:spPr>
            <a:xfrm>
              <a:off x="-79576" y="5239981"/>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34" name="文字方塊 33"/>
            <p:cNvSpPr txBox="1"/>
            <p:nvPr/>
          </p:nvSpPr>
          <p:spPr>
            <a:xfrm>
              <a:off x="8191410" y="5208739"/>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35" name="矩形 34"/>
            <p:cNvSpPr/>
            <p:nvPr/>
          </p:nvSpPr>
          <p:spPr>
            <a:xfrm>
              <a:off x="6249783" y="6207514"/>
              <a:ext cx="1080000" cy="360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36" name="矩形 35"/>
            <p:cNvSpPr/>
            <p:nvPr/>
          </p:nvSpPr>
          <p:spPr>
            <a:xfrm>
              <a:off x="6233208" y="5356910"/>
              <a:ext cx="1080000" cy="360000"/>
            </a:xfrm>
            <a:prstGeom prst="rect">
              <a:avLst/>
            </a:prstGeom>
            <a:solidFill>
              <a:schemeClr val="accent6">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37" name="向上箭號 36"/>
            <p:cNvSpPr/>
            <p:nvPr/>
          </p:nvSpPr>
          <p:spPr>
            <a:xfrm>
              <a:off x="6584202" y="5763162"/>
              <a:ext cx="386677" cy="432000"/>
            </a:xfrm>
            <a:prstGeom prst="upArrow">
              <a:avLst/>
            </a:prstGeom>
            <a:solidFill>
              <a:srgbClr val="FFFF00"/>
            </a:solidFill>
            <a:ln>
              <a:solidFill>
                <a:schemeClr val="accent4">
                  <a:lumMod val="40000"/>
                  <a:lumOff val="6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38" name="向右箭號 37"/>
            <p:cNvSpPr/>
            <p:nvPr/>
          </p:nvSpPr>
          <p:spPr>
            <a:xfrm>
              <a:off x="5227871" y="5356875"/>
              <a:ext cx="900000" cy="4320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39" name="向右箭號 38"/>
            <p:cNvSpPr/>
            <p:nvPr/>
          </p:nvSpPr>
          <p:spPr>
            <a:xfrm>
              <a:off x="7368334" y="5350776"/>
              <a:ext cx="900000" cy="4320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grpSp>
      <p:sp>
        <p:nvSpPr>
          <p:cNvPr id="40" name="文字方塊 39"/>
          <p:cNvSpPr txBox="1"/>
          <p:nvPr/>
        </p:nvSpPr>
        <p:spPr>
          <a:xfrm>
            <a:off x="8718569" y="3797876"/>
            <a:ext cx="907572" cy="461665"/>
          </a:xfrm>
          <a:prstGeom prst="rect">
            <a:avLst/>
          </a:prstGeom>
          <a:noFill/>
        </p:spPr>
        <p:txBody>
          <a:bodyPr wrap="square" rtlCol="0">
            <a:spAutoFit/>
          </a:bodyPr>
          <a:lstStyle/>
          <a:p>
            <a:pPr algn="ctr"/>
            <a:r>
              <a:rPr lang="en-US" altLang="zh-TW" sz="2400" dirty="0"/>
              <a:t>y</a:t>
            </a:r>
            <a:r>
              <a:rPr lang="en-US" altLang="zh-TW" sz="2400" baseline="30000" dirty="0"/>
              <a:t>t+2</a:t>
            </a:r>
            <a:endParaRPr lang="zh-TW" altLang="en-US" sz="2400" baseline="30000" dirty="0"/>
          </a:p>
        </p:txBody>
      </p:sp>
      <p:sp>
        <p:nvSpPr>
          <p:cNvPr id="44" name="文字方塊 43"/>
          <p:cNvSpPr txBox="1"/>
          <p:nvPr/>
        </p:nvSpPr>
        <p:spPr>
          <a:xfrm>
            <a:off x="4111793" y="3797876"/>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sp>
        <p:nvSpPr>
          <p:cNvPr id="46" name="右彎箭號 45"/>
          <p:cNvSpPr/>
          <p:nvPr/>
        </p:nvSpPr>
        <p:spPr>
          <a:xfrm>
            <a:off x="3716759" y="4049781"/>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54" name="右彎箭號 53"/>
          <p:cNvSpPr/>
          <p:nvPr/>
        </p:nvSpPr>
        <p:spPr>
          <a:xfrm flipV="1">
            <a:off x="3727124" y="3259438"/>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56" name="右彎箭號 55"/>
          <p:cNvSpPr/>
          <p:nvPr/>
        </p:nvSpPr>
        <p:spPr>
          <a:xfrm>
            <a:off x="5960856" y="4073177"/>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57" name="右彎箭號 56"/>
          <p:cNvSpPr/>
          <p:nvPr/>
        </p:nvSpPr>
        <p:spPr>
          <a:xfrm flipV="1">
            <a:off x="5971221" y="3282834"/>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59" name="右彎箭號 58"/>
          <p:cNvSpPr/>
          <p:nvPr/>
        </p:nvSpPr>
        <p:spPr>
          <a:xfrm>
            <a:off x="8232480" y="4047970"/>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60" name="右彎箭號 59"/>
          <p:cNvSpPr/>
          <p:nvPr/>
        </p:nvSpPr>
        <p:spPr>
          <a:xfrm flipV="1">
            <a:off x="8242845" y="3257627"/>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5" name="矩形 4"/>
          <p:cNvSpPr/>
          <p:nvPr/>
        </p:nvSpPr>
        <p:spPr>
          <a:xfrm>
            <a:off x="3645462" y="5634009"/>
            <a:ext cx="387286" cy="461665"/>
          </a:xfrm>
          <a:prstGeom prst="rect">
            <a:avLst/>
          </a:prstGeom>
        </p:spPr>
        <p:txBody>
          <a:bodyPr wrap="none">
            <a:spAutoFit/>
          </a:bodyPr>
          <a:lstStyle/>
          <a:p>
            <a:pPr algn="ctr"/>
            <a:r>
              <a:rPr lang="en-US" altLang="zh-TW" sz="2400" dirty="0" err="1">
                <a:solidFill>
                  <a:schemeClr val="bg1"/>
                </a:solidFill>
              </a:rPr>
              <a:t>x</a:t>
            </a:r>
            <a:r>
              <a:rPr lang="en-US" altLang="zh-TW" sz="2400" baseline="30000" dirty="0" err="1">
                <a:solidFill>
                  <a:schemeClr val="bg1"/>
                </a:solidFill>
              </a:rPr>
              <a:t>t</a:t>
            </a:r>
            <a:endParaRPr lang="zh-TW" altLang="en-US" sz="2400" baseline="30000" dirty="0">
              <a:solidFill>
                <a:schemeClr val="bg1"/>
              </a:solidFill>
            </a:endParaRPr>
          </a:p>
        </p:txBody>
      </p:sp>
      <p:sp>
        <p:nvSpPr>
          <p:cNvPr id="61" name="矩形 60"/>
          <p:cNvSpPr/>
          <p:nvPr/>
        </p:nvSpPr>
        <p:spPr>
          <a:xfrm>
            <a:off x="3602179" y="1875023"/>
            <a:ext cx="387286" cy="461665"/>
          </a:xfrm>
          <a:prstGeom prst="rect">
            <a:avLst/>
          </a:prstGeom>
        </p:spPr>
        <p:txBody>
          <a:bodyPr wrap="none">
            <a:spAutoFit/>
          </a:bodyPr>
          <a:lstStyle/>
          <a:p>
            <a:pPr algn="ctr"/>
            <a:r>
              <a:rPr lang="en-US" altLang="zh-TW" sz="2400" dirty="0" err="1">
                <a:solidFill>
                  <a:schemeClr val="bg1"/>
                </a:solidFill>
              </a:rPr>
              <a:t>x</a:t>
            </a:r>
            <a:r>
              <a:rPr lang="en-US" altLang="zh-TW" sz="2400" baseline="30000" dirty="0" err="1">
                <a:solidFill>
                  <a:schemeClr val="bg1"/>
                </a:solidFill>
              </a:rPr>
              <a:t>t</a:t>
            </a:r>
            <a:endParaRPr lang="zh-TW" altLang="en-US" sz="2400" baseline="30000" dirty="0">
              <a:solidFill>
                <a:schemeClr val="bg1"/>
              </a:solidFill>
            </a:endParaRPr>
          </a:p>
        </p:txBody>
      </p:sp>
      <p:sp>
        <p:nvSpPr>
          <p:cNvPr id="62" name="矩形 61"/>
          <p:cNvSpPr/>
          <p:nvPr/>
        </p:nvSpPr>
        <p:spPr>
          <a:xfrm>
            <a:off x="5804483" y="5634009"/>
            <a:ext cx="616066" cy="461665"/>
          </a:xfrm>
          <a:prstGeom prst="rect">
            <a:avLst/>
          </a:prstGeom>
        </p:spPr>
        <p:txBody>
          <a:bodyPr wrap="none">
            <a:spAutoFit/>
          </a:bodyPr>
          <a:lstStyle/>
          <a:p>
            <a:pPr algn="ctr"/>
            <a:r>
              <a:rPr lang="en-US" altLang="zh-TW" sz="2400" dirty="0">
                <a:solidFill>
                  <a:schemeClr val="bg1"/>
                </a:solidFill>
              </a:rPr>
              <a:t>X</a:t>
            </a:r>
            <a:r>
              <a:rPr lang="en-US" altLang="zh-TW" sz="2400" baseline="30000" dirty="0">
                <a:solidFill>
                  <a:schemeClr val="bg1"/>
                </a:solidFill>
              </a:rPr>
              <a:t>t</a:t>
            </a:r>
            <a:r>
              <a:rPr lang="en-US" altLang="zh-CN" sz="2400" baseline="30000" dirty="0">
                <a:solidFill>
                  <a:schemeClr val="bg1"/>
                </a:solidFill>
              </a:rPr>
              <a:t>+1</a:t>
            </a:r>
            <a:endParaRPr lang="zh-TW" altLang="en-US" sz="2400" baseline="30000" dirty="0">
              <a:solidFill>
                <a:schemeClr val="bg1"/>
              </a:solidFill>
            </a:endParaRPr>
          </a:p>
        </p:txBody>
      </p:sp>
      <p:sp>
        <p:nvSpPr>
          <p:cNvPr id="63" name="矩形 62"/>
          <p:cNvSpPr/>
          <p:nvPr/>
        </p:nvSpPr>
        <p:spPr>
          <a:xfrm>
            <a:off x="5761200" y="1875023"/>
            <a:ext cx="616066" cy="461665"/>
          </a:xfrm>
          <a:prstGeom prst="rect">
            <a:avLst/>
          </a:prstGeom>
        </p:spPr>
        <p:txBody>
          <a:bodyPr wrap="none">
            <a:spAutoFit/>
          </a:bodyPr>
          <a:lstStyle/>
          <a:p>
            <a:pPr algn="ctr"/>
            <a:r>
              <a:rPr lang="en-US" altLang="zh-TW" sz="2400" dirty="0">
                <a:solidFill>
                  <a:schemeClr val="bg1"/>
                </a:solidFill>
              </a:rPr>
              <a:t>X</a:t>
            </a:r>
            <a:r>
              <a:rPr lang="en-US" altLang="zh-TW" sz="2400" baseline="30000" dirty="0">
                <a:solidFill>
                  <a:schemeClr val="bg1"/>
                </a:solidFill>
              </a:rPr>
              <a:t>t</a:t>
            </a:r>
            <a:r>
              <a:rPr lang="en-US" altLang="zh-CN" sz="2400" baseline="30000" dirty="0">
                <a:solidFill>
                  <a:schemeClr val="bg1"/>
                </a:solidFill>
              </a:rPr>
              <a:t>+1</a:t>
            </a:r>
            <a:endParaRPr lang="zh-TW" altLang="en-US" sz="2400" baseline="30000" dirty="0">
              <a:solidFill>
                <a:schemeClr val="bg1"/>
              </a:solidFill>
            </a:endParaRPr>
          </a:p>
        </p:txBody>
      </p:sp>
      <p:sp>
        <p:nvSpPr>
          <p:cNvPr id="64" name="矩形 63"/>
          <p:cNvSpPr/>
          <p:nvPr/>
        </p:nvSpPr>
        <p:spPr>
          <a:xfrm>
            <a:off x="8072511" y="5634009"/>
            <a:ext cx="616066" cy="461665"/>
          </a:xfrm>
          <a:prstGeom prst="rect">
            <a:avLst/>
          </a:prstGeom>
        </p:spPr>
        <p:txBody>
          <a:bodyPr wrap="none">
            <a:spAutoFit/>
          </a:bodyPr>
          <a:lstStyle/>
          <a:p>
            <a:pPr algn="ctr"/>
            <a:r>
              <a:rPr lang="en-US" altLang="zh-TW" sz="2400" dirty="0">
                <a:solidFill>
                  <a:schemeClr val="bg1"/>
                </a:solidFill>
              </a:rPr>
              <a:t>X</a:t>
            </a:r>
            <a:r>
              <a:rPr lang="en-US" altLang="zh-TW" sz="2400" baseline="30000" dirty="0">
                <a:solidFill>
                  <a:schemeClr val="bg1"/>
                </a:solidFill>
              </a:rPr>
              <a:t>t</a:t>
            </a:r>
            <a:r>
              <a:rPr lang="en-US" altLang="zh-CN" sz="2400" baseline="30000" dirty="0">
                <a:solidFill>
                  <a:schemeClr val="bg1"/>
                </a:solidFill>
              </a:rPr>
              <a:t>+2</a:t>
            </a:r>
            <a:endParaRPr lang="zh-TW" altLang="en-US" sz="2400" baseline="30000" dirty="0">
              <a:solidFill>
                <a:schemeClr val="bg1"/>
              </a:solidFill>
            </a:endParaRPr>
          </a:p>
        </p:txBody>
      </p:sp>
      <p:sp>
        <p:nvSpPr>
          <p:cNvPr id="65" name="矩形 64"/>
          <p:cNvSpPr/>
          <p:nvPr/>
        </p:nvSpPr>
        <p:spPr>
          <a:xfrm>
            <a:off x="8029228" y="1875023"/>
            <a:ext cx="616066" cy="461665"/>
          </a:xfrm>
          <a:prstGeom prst="rect">
            <a:avLst/>
          </a:prstGeom>
        </p:spPr>
        <p:txBody>
          <a:bodyPr wrap="none">
            <a:spAutoFit/>
          </a:bodyPr>
          <a:lstStyle/>
          <a:p>
            <a:pPr algn="ctr"/>
            <a:r>
              <a:rPr lang="en-US" altLang="zh-TW" sz="2400" dirty="0">
                <a:solidFill>
                  <a:schemeClr val="bg1"/>
                </a:solidFill>
              </a:rPr>
              <a:t>X</a:t>
            </a:r>
            <a:r>
              <a:rPr lang="en-US" altLang="zh-TW" sz="2400" baseline="30000" dirty="0">
                <a:solidFill>
                  <a:schemeClr val="bg1"/>
                </a:solidFill>
              </a:rPr>
              <a:t>t</a:t>
            </a:r>
            <a:r>
              <a:rPr lang="en-US" altLang="zh-CN" sz="2400" baseline="30000" dirty="0">
                <a:solidFill>
                  <a:schemeClr val="bg1"/>
                </a:solidFill>
              </a:rPr>
              <a:t>+2</a:t>
            </a:r>
            <a:endParaRPr lang="zh-TW" altLang="en-US" sz="2400" baseline="30000" dirty="0">
              <a:solidFill>
                <a:schemeClr val="bg1"/>
              </a:solidFill>
            </a:endParaRPr>
          </a:p>
        </p:txBody>
      </p:sp>
    </p:spTree>
    <p:extLst>
      <p:ext uri="{BB962C8B-B14F-4D97-AF65-F5344CB8AC3E}">
        <p14:creationId xmlns:p14="http://schemas.microsoft.com/office/powerpoint/2010/main" val="106369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5" grpId="0" animBg="1"/>
      <p:bldP spid="58" grpId="0" animBg="1"/>
      <p:bldP spid="4" grpId="0"/>
      <p:bldP spid="40" grpId="0"/>
      <p:bldP spid="44" grpId="0"/>
      <p:bldP spid="46" grpId="0" animBg="1"/>
      <p:bldP spid="54" grpId="0" animBg="1"/>
      <p:bldP spid="56" grpId="0" animBg="1"/>
      <p:bldP spid="57" grpId="0" animBg="1"/>
      <p:bldP spid="59" grpId="0" animBg="1"/>
      <p:bldP spid="6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en-US" altLang="zh-TW" dirty="0"/>
              <a:t>Elman </a:t>
            </a:r>
            <a:r>
              <a:rPr lang="zh-CN" altLang="en-US" dirty="0"/>
              <a:t>网络</a:t>
            </a:r>
            <a:r>
              <a:rPr lang="en-US" altLang="zh-TW" dirty="0"/>
              <a:t>&amp; Jordan </a:t>
            </a:r>
            <a:r>
              <a:rPr lang="zh-CN" altLang="en-US" dirty="0"/>
              <a:t>网络</a:t>
            </a:r>
            <a:endParaRPr lang="zh-TW" altLang="en-US" dirty="0"/>
          </a:p>
        </p:txBody>
      </p:sp>
      <p:sp>
        <p:nvSpPr>
          <p:cNvPr id="9" name="矩形 8"/>
          <p:cNvSpPr/>
          <p:nvPr/>
        </p:nvSpPr>
        <p:spPr>
          <a:xfrm>
            <a:off x="2509609" y="5324952"/>
            <a:ext cx="1080000" cy="432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10" name="矩形 9"/>
          <p:cNvSpPr/>
          <p:nvPr/>
        </p:nvSpPr>
        <p:spPr>
          <a:xfrm>
            <a:off x="2528658" y="4211247"/>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1" name="矩形 10"/>
          <p:cNvSpPr/>
          <p:nvPr/>
        </p:nvSpPr>
        <p:spPr>
          <a:xfrm>
            <a:off x="2551611" y="3090057"/>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2" name="矩形 11"/>
          <p:cNvSpPr/>
          <p:nvPr/>
        </p:nvSpPr>
        <p:spPr>
          <a:xfrm>
            <a:off x="4331745" y="5324229"/>
            <a:ext cx="1080000" cy="432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TW" dirty="0">
                <a:solidFill>
                  <a:schemeClr val="bg1"/>
                </a:solidFill>
              </a:rPr>
              <a:t>x</a:t>
            </a:r>
            <a:r>
              <a:rPr lang="en-US" altLang="zh-TW" baseline="30000" dirty="0">
                <a:solidFill>
                  <a:schemeClr val="bg1"/>
                </a:solidFill>
              </a:rPr>
              <a:t>t+1</a:t>
            </a:r>
            <a:endParaRPr lang="zh-TW" altLang="en-US" baseline="30000" dirty="0">
              <a:solidFill>
                <a:schemeClr val="bg1"/>
              </a:solidFill>
            </a:endParaRPr>
          </a:p>
        </p:txBody>
      </p:sp>
      <p:sp>
        <p:nvSpPr>
          <p:cNvPr id="13" name="矩形 12"/>
          <p:cNvSpPr/>
          <p:nvPr/>
        </p:nvSpPr>
        <p:spPr>
          <a:xfrm>
            <a:off x="4350794" y="4210524"/>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4" name="矩形 13"/>
          <p:cNvSpPr/>
          <p:nvPr/>
        </p:nvSpPr>
        <p:spPr>
          <a:xfrm>
            <a:off x="4373747" y="3089334"/>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8" name="文字方塊 17"/>
          <p:cNvSpPr txBox="1"/>
          <p:nvPr/>
        </p:nvSpPr>
        <p:spPr>
          <a:xfrm>
            <a:off x="2614872" y="5271417"/>
            <a:ext cx="907572" cy="461665"/>
          </a:xfrm>
          <a:prstGeom prst="rect">
            <a:avLst/>
          </a:prstGeom>
          <a:noFill/>
        </p:spPr>
        <p:txBody>
          <a:bodyPr wrap="square" rtlCol="0">
            <a:spAutoFit/>
          </a:bodyPr>
          <a:lstStyle/>
          <a:p>
            <a:pPr algn="ctr"/>
            <a:r>
              <a:rPr lang="en-US" altLang="zh-TW" sz="2400" dirty="0" err="1">
                <a:solidFill>
                  <a:schemeClr val="bg1"/>
                </a:solidFill>
              </a:rPr>
              <a:t>x</a:t>
            </a:r>
            <a:r>
              <a:rPr lang="en-US" altLang="zh-TW" sz="2400" baseline="30000" dirty="0" err="1">
                <a:solidFill>
                  <a:schemeClr val="bg1"/>
                </a:solidFill>
              </a:rPr>
              <a:t>t</a:t>
            </a:r>
            <a:endParaRPr lang="zh-TW" altLang="en-US" sz="2400" baseline="30000" dirty="0">
              <a:solidFill>
                <a:schemeClr val="bg1"/>
              </a:solidFill>
            </a:endParaRPr>
          </a:p>
        </p:txBody>
      </p:sp>
      <p:sp>
        <p:nvSpPr>
          <p:cNvPr id="21" name="文字方塊 20"/>
          <p:cNvSpPr txBox="1"/>
          <p:nvPr/>
        </p:nvSpPr>
        <p:spPr>
          <a:xfrm>
            <a:off x="2637825" y="2616482"/>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sp>
        <p:nvSpPr>
          <p:cNvPr id="22" name="文字方塊 21"/>
          <p:cNvSpPr txBox="1"/>
          <p:nvPr/>
        </p:nvSpPr>
        <p:spPr>
          <a:xfrm>
            <a:off x="4459961" y="2646972"/>
            <a:ext cx="907572" cy="461665"/>
          </a:xfrm>
          <a:prstGeom prst="rect">
            <a:avLst/>
          </a:prstGeom>
          <a:noFill/>
        </p:spPr>
        <p:txBody>
          <a:bodyPr wrap="square" rtlCol="0">
            <a:spAutoFit/>
          </a:bodyPr>
          <a:lstStyle/>
          <a:p>
            <a:pPr algn="ctr"/>
            <a:r>
              <a:rPr lang="en-US" altLang="zh-TW" sz="2400" dirty="0"/>
              <a:t>y</a:t>
            </a:r>
            <a:r>
              <a:rPr lang="en-US" altLang="zh-TW" sz="2400" baseline="30000" dirty="0"/>
              <a:t>t+1</a:t>
            </a:r>
            <a:endParaRPr lang="zh-TW" altLang="en-US" sz="2400" baseline="30000" dirty="0"/>
          </a:p>
        </p:txBody>
      </p:sp>
      <p:sp>
        <p:nvSpPr>
          <p:cNvPr id="23" name="向上箭號 22"/>
          <p:cNvSpPr/>
          <p:nvPr/>
        </p:nvSpPr>
        <p:spPr>
          <a:xfrm>
            <a:off x="2878728" y="4714900"/>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4" name="向上箭號 23"/>
          <p:cNvSpPr/>
          <p:nvPr/>
        </p:nvSpPr>
        <p:spPr>
          <a:xfrm>
            <a:off x="2878729" y="3571316"/>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5" name="向上箭號 24"/>
          <p:cNvSpPr/>
          <p:nvPr/>
        </p:nvSpPr>
        <p:spPr>
          <a:xfrm>
            <a:off x="4701789" y="4712026"/>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6" name="向上箭號 25"/>
          <p:cNvSpPr/>
          <p:nvPr/>
        </p:nvSpPr>
        <p:spPr>
          <a:xfrm>
            <a:off x="4701790" y="3568442"/>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8" name="向右箭號 27"/>
          <p:cNvSpPr/>
          <p:nvPr/>
        </p:nvSpPr>
        <p:spPr>
          <a:xfrm>
            <a:off x="3708310" y="4210490"/>
            <a:ext cx="569656"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33" name="文字方塊 32"/>
          <p:cNvSpPr txBox="1"/>
          <p:nvPr/>
        </p:nvSpPr>
        <p:spPr>
          <a:xfrm>
            <a:off x="1790600" y="4059007"/>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35" name="文字方塊 34"/>
          <p:cNvSpPr txBox="1"/>
          <p:nvPr/>
        </p:nvSpPr>
        <p:spPr>
          <a:xfrm>
            <a:off x="3622307" y="4545435"/>
            <a:ext cx="642010" cy="461665"/>
          </a:xfrm>
          <a:prstGeom prst="rect">
            <a:avLst/>
          </a:prstGeom>
          <a:noFill/>
        </p:spPr>
        <p:txBody>
          <a:bodyPr wrap="square" rtlCol="0">
            <a:spAutoFit/>
          </a:bodyPr>
          <a:lstStyle/>
          <a:p>
            <a:pPr algn="ctr"/>
            <a:r>
              <a:rPr lang="en-US" altLang="zh-TW" sz="2400" dirty="0" err="1"/>
              <a:t>W</a:t>
            </a:r>
            <a:r>
              <a:rPr lang="en-US" altLang="zh-TW" sz="2400" baseline="30000" dirty="0" err="1"/>
              <a:t>h</a:t>
            </a:r>
            <a:endParaRPr lang="zh-TW" altLang="en-US" sz="2400" baseline="30000" dirty="0"/>
          </a:p>
        </p:txBody>
      </p:sp>
      <p:sp>
        <p:nvSpPr>
          <p:cNvPr id="36" name="文字方塊 35"/>
          <p:cNvSpPr txBox="1"/>
          <p:nvPr/>
        </p:nvSpPr>
        <p:spPr>
          <a:xfrm>
            <a:off x="3081750" y="4843735"/>
            <a:ext cx="642010" cy="461665"/>
          </a:xfrm>
          <a:prstGeom prst="rect">
            <a:avLst/>
          </a:prstGeom>
          <a:noFill/>
        </p:spPr>
        <p:txBody>
          <a:bodyPr wrap="square" rtlCol="0">
            <a:spAutoFit/>
          </a:bodyPr>
          <a:lstStyle/>
          <a:p>
            <a:pPr algn="ctr"/>
            <a:r>
              <a:rPr lang="en-US" altLang="zh-TW" sz="2400" dirty="0"/>
              <a:t>W</a:t>
            </a:r>
            <a:r>
              <a:rPr lang="en-US" altLang="zh-TW" sz="2400" baseline="30000" dirty="0"/>
              <a:t>i</a:t>
            </a:r>
            <a:endParaRPr lang="zh-TW" altLang="en-US" sz="2400" baseline="30000" dirty="0"/>
          </a:p>
        </p:txBody>
      </p:sp>
      <p:sp>
        <p:nvSpPr>
          <p:cNvPr id="37" name="文字方塊 36"/>
          <p:cNvSpPr txBox="1"/>
          <p:nvPr/>
        </p:nvSpPr>
        <p:spPr>
          <a:xfrm>
            <a:off x="3121762" y="3656583"/>
            <a:ext cx="631215" cy="461665"/>
          </a:xfrm>
          <a:prstGeom prst="rect">
            <a:avLst/>
          </a:prstGeom>
          <a:noFill/>
        </p:spPr>
        <p:txBody>
          <a:bodyPr wrap="square" rtlCol="0">
            <a:spAutoFit/>
          </a:bodyPr>
          <a:lstStyle/>
          <a:p>
            <a:pPr algn="ctr"/>
            <a:r>
              <a:rPr lang="en-US" altLang="zh-TW" sz="2400" dirty="0"/>
              <a:t>W</a:t>
            </a:r>
            <a:r>
              <a:rPr lang="en-US" altLang="zh-TW" sz="2400" baseline="30000" dirty="0"/>
              <a:t>o</a:t>
            </a:r>
            <a:endParaRPr lang="zh-TW" altLang="en-US" sz="2400" baseline="30000" dirty="0"/>
          </a:p>
        </p:txBody>
      </p:sp>
      <p:sp>
        <p:nvSpPr>
          <p:cNvPr id="38" name="文字方塊 37"/>
          <p:cNvSpPr txBox="1"/>
          <p:nvPr/>
        </p:nvSpPr>
        <p:spPr>
          <a:xfrm>
            <a:off x="4929922" y="4861637"/>
            <a:ext cx="642010" cy="461665"/>
          </a:xfrm>
          <a:prstGeom prst="rect">
            <a:avLst/>
          </a:prstGeom>
          <a:noFill/>
        </p:spPr>
        <p:txBody>
          <a:bodyPr wrap="square" rtlCol="0">
            <a:spAutoFit/>
          </a:bodyPr>
          <a:lstStyle/>
          <a:p>
            <a:pPr algn="ctr"/>
            <a:r>
              <a:rPr lang="en-US" altLang="zh-TW" sz="2400" dirty="0"/>
              <a:t>W</a:t>
            </a:r>
            <a:r>
              <a:rPr lang="en-US" altLang="zh-TW" sz="2400" baseline="30000" dirty="0"/>
              <a:t>i</a:t>
            </a:r>
            <a:endParaRPr lang="zh-TW" altLang="en-US" sz="2400" baseline="30000" dirty="0"/>
          </a:p>
        </p:txBody>
      </p:sp>
      <p:sp>
        <p:nvSpPr>
          <p:cNvPr id="39" name="文字方塊 38"/>
          <p:cNvSpPr txBox="1"/>
          <p:nvPr/>
        </p:nvSpPr>
        <p:spPr>
          <a:xfrm>
            <a:off x="4969934" y="3674485"/>
            <a:ext cx="631215" cy="461665"/>
          </a:xfrm>
          <a:prstGeom prst="rect">
            <a:avLst/>
          </a:prstGeom>
          <a:noFill/>
        </p:spPr>
        <p:txBody>
          <a:bodyPr wrap="square" rtlCol="0">
            <a:spAutoFit/>
          </a:bodyPr>
          <a:lstStyle/>
          <a:p>
            <a:pPr algn="ctr"/>
            <a:r>
              <a:rPr lang="en-US" altLang="zh-TW" sz="2400" dirty="0"/>
              <a:t>W</a:t>
            </a:r>
            <a:r>
              <a:rPr lang="en-US" altLang="zh-TW" sz="2400" baseline="30000" dirty="0"/>
              <a:t>o</a:t>
            </a:r>
            <a:endParaRPr lang="zh-TW" altLang="en-US" sz="2400" baseline="30000" dirty="0"/>
          </a:p>
        </p:txBody>
      </p:sp>
      <p:sp>
        <p:nvSpPr>
          <p:cNvPr id="40" name="文字方塊 39"/>
          <p:cNvSpPr txBox="1"/>
          <p:nvPr/>
        </p:nvSpPr>
        <p:spPr>
          <a:xfrm>
            <a:off x="5253668" y="4045815"/>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41" name="矩形 40"/>
          <p:cNvSpPr/>
          <p:nvPr/>
        </p:nvSpPr>
        <p:spPr>
          <a:xfrm>
            <a:off x="6709399" y="5319245"/>
            <a:ext cx="1080000" cy="432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TW" dirty="0" err="1">
                <a:solidFill>
                  <a:schemeClr val="bg1"/>
                </a:solidFill>
              </a:rPr>
              <a:t>x</a:t>
            </a:r>
            <a:r>
              <a:rPr lang="en-US" altLang="zh-TW" baseline="30000" dirty="0" err="1">
                <a:solidFill>
                  <a:schemeClr val="bg1"/>
                </a:solidFill>
              </a:rPr>
              <a:t>t</a:t>
            </a:r>
            <a:endParaRPr lang="zh-TW" altLang="en-US" baseline="30000" dirty="0">
              <a:solidFill>
                <a:schemeClr val="bg1"/>
              </a:solidFill>
            </a:endParaRPr>
          </a:p>
        </p:txBody>
      </p:sp>
      <p:sp>
        <p:nvSpPr>
          <p:cNvPr id="42" name="矩形 41"/>
          <p:cNvSpPr/>
          <p:nvPr/>
        </p:nvSpPr>
        <p:spPr>
          <a:xfrm>
            <a:off x="6728448" y="4205540"/>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3" name="矩形 42"/>
          <p:cNvSpPr/>
          <p:nvPr/>
        </p:nvSpPr>
        <p:spPr>
          <a:xfrm>
            <a:off x="6751401" y="3084350"/>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44" name="矩形 43"/>
          <p:cNvSpPr/>
          <p:nvPr/>
        </p:nvSpPr>
        <p:spPr>
          <a:xfrm>
            <a:off x="8531535" y="5318522"/>
            <a:ext cx="1080000" cy="432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TW" dirty="0"/>
              <a:t>x</a:t>
            </a:r>
            <a:r>
              <a:rPr lang="en-US" altLang="zh-TW" baseline="30000" dirty="0"/>
              <a:t>t+1</a:t>
            </a:r>
            <a:endParaRPr lang="zh-TW" altLang="en-US" baseline="30000" dirty="0"/>
          </a:p>
        </p:txBody>
      </p:sp>
      <p:sp>
        <p:nvSpPr>
          <p:cNvPr id="45" name="矩形 44"/>
          <p:cNvSpPr/>
          <p:nvPr/>
        </p:nvSpPr>
        <p:spPr>
          <a:xfrm>
            <a:off x="8550584" y="4204817"/>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6" name="矩形 45"/>
          <p:cNvSpPr/>
          <p:nvPr/>
        </p:nvSpPr>
        <p:spPr>
          <a:xfrm>
            <a:off x="8573537" y="3083627"/>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49" name="文字方塊 48"/>
          <p:cNvSpPr txBox="1"/>
          <p:nvPr/>
        </p:nvSpPr>
        <p:spPr>
          <a:xfrm>
            <a:off x="6837615" y="2610775"/>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sp>
        <p:nvSpPr>
          <p:cNvPr id="50" name="文字方塊 49"/>
          <p:cNvSpPr txBox="1"/>
          <p:nvPr/>
        </p:nvSpPr>
        <p:spPr>
          <a:xfrm>
            <a:off x="8659751" y="2641265"/>
            <a:ext cx="907572" cy="461665"/>
          </a:xfrm>
          <a:prstGeom prst="rect">
            <a:avLst/>
          </a:prstGeom>
          <a:noFill/>
        </p:spPr>
        <p:txBody>
          <a:bodyPr wrap="square" rtlCol="0">
            <a:spAutoFit/>
          </a:bodyPr>
          <a:lstStyle/>
          <a:p>
            <a:pPr algn="ctr"/>
            <a:r>
              <a:rPr lang="en-US" altLang="zh-TW" sz="2400" dirty="0"/>
              <a:t>y</a:t>
            </a:r>
            <a:r>
              <a:rPr lang="en-US" altLang="zh-TW" sz="2400" baseline="30000" dirty="0"/>
              <a:t>t+1</a:t>
            </a:r>
            <a:endParaRPr lang="zh-TW" altLang="en-US" sz="2400" baseline="30000" dirty="0"/>
          </a:p>
        </p:txBody>
      </p:sp>
      <p:sp>
        <p:nvSpPr>
          <p:cNvPr id="51" name="向上箭號 50"/>
          <p:cNvSpPr/>
          <p:nvPr/>
        </p:nvSpPr>
        <p:spPr>
          <a:xfrm>
            <a:off x="7078518" y="4709193"/>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52" name="向上箭號 51"/>
          <p:cNvSpPr/>
          <p:nvPr/>
        </p:nvSpPr>
        <p:spPr>
          <a:xfrm>
            <a:off x="7078519" y="3565609"/>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3" name="向上箭號 52"/>
          <p:cNvSpPr/>
          <p:nvPr/>
        </p:nvSpPr>
        <p:spPr>
          <a:xfrm>
            <a:off x="8901579" y="4706319"/>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54" name="向上箭號 53"/>
          <p:cNvSpPr/>
          <p:nvPr/>
        </p:nvSpPr>
        <p:spPr>
          <a:xfrm>
            <a:off x="8901580" y="3562735"/>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5" name="向右箭號 54"/>
          <p:cNvSpPr/>
          <p:nvPr/>
        </p:nvSpPr>
        <p:spPr>
          <a:xfrm rot="3381697">
            <a:off x="7525144" y="3592192"/>
            <a:ext cx="131436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56" name="文字方塊 55"/>
          <p:cNvSpPr txBox="1"/>
          <p:nvPr/>
        </p:nvSpPr>
        <p:spPr>
          <a:xfrm>
            <a:off x="5990390" y="4053300"/>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57" name="文字方塊 56"/>
          <p:cNvSpPr txBox="1"/>
          <p:nvPr/>
        </p:nvSpPr>
        <p:spPr>
          <a:xfrm>
            <a:off x="8067892" y="3394352"/>
            <a:ext cx="642010" cy="461665"/>
          </a:xfrm>
          <a:prstGeom prst="rect">
            <a:avLst/>
          </a:prstGeom>
          <a:noFill/>
        </p:spPr>
        <p:txBody>
          <a:bodyPr wrap="square" rtlCol="0">
            <a:spAutoFit/>
          </a:bodyPr>
          <a:lstStyle/>
          <a:p>
            <a:pPr algn="ctr"/>
            <a:r>
              <a:rPr lang="en-US" altLang="zh-TW" sz="2400" dirty="0" err="1"/>
              <a:t>W</a:t>
            </a:r>
            <a:r>
              <a:rPr lang="en-US" altLang="zh-TW" sz="2400" baseline="30000" dirty="0" err="1"/>
              <a:t>h</a:t>
            </a:r>
            <a:endParaRPr lang="zh-TW" altLang="en-US" sz="2400" baseline="30000" dirty="0"/>
          </a:p>
        </p:txBody>
      </p:sp>
      <p:sp>
        <p:nvSpPr>
          <p:cNvPr id="58" name="文字方塊 57"/>
          <p:cNvSpPr txBox="1"/>
          <p:nvPr/>
        </p:nvSpPr>
        <p:spPr>
          <a:xfrm>
            <a:off x="7281540" y="4838028"/>
            <a:ext cx="642010" cy="461665"/>
          </a:xfrm>
          <a:prstGeom prst="rect">
            <a:avLst/>
          </a:prstGeom>
          <a:noFill/>
        </p:spPr>
        <p:txBody>
          <a:bodyPr wrap="square" rtlCol="0">
            <a:spAutoFit/>
          </a:bodyPr>
          <a:lstStyle/>
          <a:p>
            <a:pPr algn="ctr"/>
            <a:r>
              <a:rPr lang="en-US" altLang="zh-TW" sz="2400" dirty="0"/>
              <a:t>W</a:t>
            </a:r>
            <a:r>
              <a:rPr lang="en-US" altLang="zh-TW" sz="2400" baseline="30000" dirty="0"/>
              <a:t>i</a:t>
            </a:r>
            <a:endParaRPr lang="zh-TW" altLang="en-US" sz="2400" baseline="30000" dirty="0"/>
          </a:p>
        </p:txBody>
      </p:sp>
      <p:sp>
        <p:nvSpPr>
          <p:cNvPr id="59" name="文字方塊 58"/>
          <p:cNvSpPr txBox="1"/>
          <p:nvPr/>
        </p:nvSpPr>
        <p:spPr>
          <a:xfrm>
            <a:off x="7321552" y="3650876"/>
            <a:ext cx="631215" cy="461665"/>
          </a:xfrm>
          <a:prstGeom prst="rect">
            <a:avLst/>
          </a:prstGeom>
          <a:noFill/>
        </p:spPr>
        <p:txBody>
          <a:bodyPr wrap="square" rtlCol="0">
            <a:spAutoFit/>
          </a:bodyPr>
          <a:lstStyle/>
          <a:p>
            <a:pPr algn="ctr"/>
            <a:r>
              <a:rPr lang="en-US" altLang="zh-TW" sz="2400" dirty="0"/>
              <a:t>W</a:t>
            </a:r>
            <a:r>
              <a:rPr lang="en-US" altLang="zh-TW" sz="2400" baseline="30000" dirty="0"/>
              <a:t>o</a:t>
            </a:r>
            <a:endParaRPr lang="zh-TW" altLang="en-US" sz="2400" baseline="30000" dirty="0"/>
          </a:p>
        </p:txBody>
      </p:sp>
      <p:sp>
        <p:nvSpPr>
          <p:cNvPr id="60" name="文字方塊 59"/>
          <p:cNvSpPr txBox="1"/>
          <p:nvPr/>
        </p:nvSpPr>
        <p:spPr>
          <a:xfrm>
            <a:off x="9129712" y="4855930"/>
            <a:ext cx="642010" cy="461665"/>
          </a:xfrm>
          <a:prstGeom prst="rect">
            <a:avLst/>
          </a:prstGeom>
          <a:noFill/>
        </p:spPr>
        <p:txBody>
          <a:bodyPr wrap="square" rtlCol="0">
            <a:spAutoFit/>
          </a:bodyPr>
          <a:lstStyle/>
          <a:p>
            <a:pPr algn="ctr"/>
            <a:r>
              <a:rPr lang="en-US" altLang="zh-TW" sz="2400" dirty="0"/>
              <a:t>W</a:t>
            </a:r>
            <a:r>
              <a:rPr lang="en-US" altLang="zh-TW" sz="2400" baseline="30000" dirty="0"/>
              <a:t>i</a:t>
            </a:r>
            <a:endParaRPr lang="zh-TW" altLang="en-US" sz="2400" baseline="30000" dirty="0"/>
          </a:p>
        </p:txBody>
      </p:sp>
      <p:sp>
        <p:nvSpPr>
          <p:cNvPr id="61" name="文字方塊 60"/>
          <p:cNvSpPr txBox="1"/>
          <p:nvPr/>
        </p:nvSpPr>
        <p:spPr>
          <a:xfrm>
            <a:off x="9169724" y="3668778"/>
            <a:ext cx="631215" cy="461665"/>
          </a:xfrm>
          <a:prstGeom prst="rect">
            <a:avLst/>
          </a:prstGeom>
          <a:noFill/>
        </p:spPr>
        <p:txBody>
          <a:bodyPr wrap="square" rtlCol="0">
            <a:spAutoFit/>
          </a:bodyPr>
          <a:lstStyle/>
          <a:p>
            <a:pPr algn="ctr"/>
            <a:r>
              <a:rPr lang="en-US" altLang="zh-TW" sz="2400" dirty="0"/>
              <a:t>W</a:t>
            </a:r>
            <a:r>
              <a:rPr lang="en-US" altLang="zh-TW" sz="2400" baseline="30000" dirty="0"/>
              <a:t>o</a:t>
            </a:r>
            <a:endParaRPr lang="zh-TW" altLang="en-US" sz="2400" baseline="30000" dirty="0"/>
          </a:p>
        </p:txBody>
      </p:sp>
      <p:sp>
        <p:nvSpPr>
          <p:cNvPr id="62" name="文字方塊 61"/>
          <p:cNvSpPr txBox="1"/>
          <p:nvPr/>
        </p:nvSpPr>
        <p:spPr>
          <a:xfrm>
            <a:off x="9453458" y="4040108"/>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63" name="文字方塊 62"/>
          <p:cNvSpPr txBox="1"/>
          <p:nvPr/>
        </p:nvSpPr>
        <p:spPr>
          <a:xfrm>
            <a:off x="2568788" y="2075304"/>
            <a:ext cx="2959603" cy="523220"/>
          </a:xfrm>
          <a:prstGeom prst="rect">
            <a:avLst/>
          </a:prstGeom>
          <a:noFill/>
        </p:spPr>
        <p:txBody>
          <a:bodyPr wrap="square" rtlCol="0">
            <a:spAutoFit/>
          </a:bodyPr>
          <a:lstStyle/>
          <a:p>
            <a:pPr algn="ctr"/>
            <a:r>
              <a:rPr lang="en-US" altLang="zh-TW" sz="2800" b="1" u="sng" dirty="0">
                <a:latin typeface="Microsoft YaHei" charset="-122"/>
                <a:ea typeface="Microsoft YaHei" charset="-122"/>
                <a:cs typeface="Microsoft YaHei" charset="-122"/>
              </a:rPr>
              <a:t>Elman </a:t>
            </a:r>
            <a:r>
              <a:rPr lang="zh-CN" altLang="en-US" sz="2800" b="1" u="sng" dirty="0">
                <a:latin typeface="Microsoft YaHei" charset="-122"/>
                <a:ea typeface="Microsoft YaHei" charset="-122"/>
                <a:cs typeface="Microsoft YaHei" charset="-122"/>
              </a:rPr>
              <a:t>网络</a:t>
            </a:r>
            <a:endParaRPr lang="zh-TW" altLang="en-US" sz="2800" b="1" u="sng" dirty="0">
              <a:latin typeface="Microsoft YaHei" charset="-122"/>
              <a:ea typeface="Microsoft YaHei" charset="-122"/>
              <a:cs typeface="Microsoft YaHei" charset="-122"/>
            </a:endParaRPr>
          </a:p>
        </p:txBody>
      </p:sp>
      <p:sp>
        <p:nvSpPr>
          <p:cNvPr id="64" name="文字方塊 63"/>
          <p:cNvSpPr txBox="1"/>
          <p:nvPr/>
        </p:nvSpPr>
        <p:spPr>
          <a:xfrm>
            <a:off x="6721509" y="2038835"/>
            <a:ext cx="2959603" cy="523220"/>
          </a:xfrm>
          <a:prstGeom prst="rect">
            <a:avLst/>
          </a:prstGeom>
          <a:noFill/>
        </p:spPr>
        <p:txBody>
          <a:bodyPr wrap="square" rtlCol="0">
            <a:spAutoFit/>
          </a:bodyPr>
          <a:lstStyle/>
          <a:p>
            <a:pPr algn="ctr"/>
            <a:r>
              <a:rPr lang="en-US" altLang="zh-TW" sz="2800" b="1" u="sng" dirty="0">
                <a:latin typeface="Microsoft YaHei" charset="-122"/>
                <a:ea typeface="Microsoft YaHei" charset="-122"/>
                <a:cs typeface="Microsoft YaHei" charset="-122"/>
              </a:rPr>
              <a:t>Jordan </a:t>
            </a:r>
            <a:r>
              <a:rPr lang="zh-CN" altLang="en-US" sz="2800" b="1" u="sng" dirty="0">
                <a:latin typeface="Microsoft YaHei" charset="-122"/>
                <a:ea typeface="Microsoft YaHei" charset="-122"/>
                <a:cs typeface="Microsoft YaHei" charset="-122"/>
              </a:rPr>
              <a:t>网络</a:t>
            </a:r>
            <a:endParaRPr lang="zh-TW" altLang="en-US" sz="2800" b="1" u="sng"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5937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8" grpId="0"/>
      <p:bldP spid="21" grpId="0"/>
      <p:bldP spid="22" grpId="0"/>
      <p:bldP spid="23" grpId="0" animBg="1"/>
      <p:bldP spid="24" grpId="0" animBg="1"/>
      <p:bldP spid="25" grpId="0" animBg="1"/>
      <p:bldP spid="26" grpId="0" animBg="1"/>
      <p:bldP spid="28" grpId="0" animBg="1"/>
      <p:bldP spid="33" grpId="0"/>
      <p:bldP spid="35" grpId="0"/>
      <p:bldP spid="36" grpId="0"/>
      <p:bldP spid="37" grpId="0"/>
      <p:bldP spid="38" grpId="0"/>
      <p:bldP spid="39" grpId="0"/>
      <p:bldP spid="40" grpId="0"/>
      <p:bldP spid="41" grpId="0" animBg="1"/>
      <p:bldP spid="42" grpId="0" animBg="1"/>
      <p:bldP spid="43" grpId="0" animBg="1"/>
      <p:bldP spid="44" grpId="0" animBg="1"/>
      <p:bldP spid="45" grpId="0" animBg="1"/>
      <p:bldP spid="46" grpId="0" animBg="1"/>
      <p:bldP spid="49" grpId="0"/>
      <p:bldP spid="50" grpId="0"/>
      <p:bldP spid="51" grpId="0" animBg="1"/>
      <p:bldP spid="52" grpId="0" animBg="1"/>
      <p:bldP spid="53" grpId="0" animBg="1"/>
      <p:bldP spid="54" grpId="0" animBg="1"/>
      <p:bldP spid="55" grpId="0" animBg="1"/>
      <p:bldP spid="56" grpId="0"/>
      <p:bldP spid="57" grpId="0"/>
      <p:bldP spid="58" grpId="0"/>
      <p:bldP spid="59" grpId="0"/>
      <p:bldP spid="60" grpId="0"/>
      <p:bldP spid="61" grpId="0"/>
      <p:bldP spid="62" grpId="0"/>
      <p:bldP spid="63" grpId="0"/>
      <p:bldP spid="6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流程圖: 磁碟 24"/>
          <p:cNvSpPr/>
          <p:nvPr/>
        </p:nvSpPr>
        <p:spPr>
          <a:xfrm>
            <a:off x="4422408" y="3286343"/>
            <a:ext cx="1725840" cy="1156313"/>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a:latin typeface="Microsoft YaHei" charset="-122"/>
                <a:ea typeface="Microsoft YaHei" charset="-122"/>
                <a:cs typeface="Microsoft YaHei" charset="-122"/>
              </a:rPr>
              <a:t>存储单元</a:t>
            </a:r>
            <a:endParaRPr lang="zh-TW" altLang="en-US" sz="2400" dirty="0">
              <a:latin typeface="Microsoft YaHei" charset="-122"/>
              <a:ea typeface="Microsoft YaHei" charset="-122"/>
              <a:cs typeface="Microsoft YaHei" charset="-122"/>
            </a:endParaRPr>
          </a:p>
        </p:txBody>
      </p:sp>
      <p:sp>
        <p:nvSpPr>
          <p:cNvPr id="3" name="内容占位符 2"/>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en-US" altLang="zh-TW" dirty="0"/>
              <a:t> Long Short-term Memory (LSTM)</a:t>
            </a:r>
            <a:endParaRPr lang="zh-TW" altLang="en-US" dirty="0"/>
          </a:p>
        </p:txBody>
      </p:sp>
      <p:sp>
        <p:nvSpPr>
          <p:cNvPr id="6" name="矩形 5"/>
          <p:cNvSpPr/>
          <p:nvPr/>
        </p:nvSpPr>
        <p:spPr>
          <a:xfrm>
            <a:off x="3964662" y="5153705"/>
            <a:ext cx="2656936" cy="56934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latin typeface="Microsoft YaHei" charset="-122"/>
                <a:ea typeface="Microsoft YaHei" charset="-122"/>
                <a:cs typeface="Microsoft YaHei" charset="-122"/>
              </a:rPr>
              <a:t>输入门</a:t>
            </a:r>
            <a:endParaRPr lang="zh-TW" altLang="en-US" sz="2400" dirty="0">
              <a:latin typeface="Microsoft YaHei" charset="-122"/>
              <a:ea typeface="Microsoft YaHei" charset="-122"/>
              <a:cs typeface="Microsoft YaHei" charset="-122"/>
            </a:endParaRPr>
          </a:p>
        </p:txBody>
      </p:sp>
      <p:sp>
        <p:nvSpPr>
          <p:cNvPr id="8" name="矩形 7"/>
          <p:cNvSpPr/>
          <p:nvPr/>
        </p:nvSpPr>
        <p:spPr>
          <a:xfrm>
            <a:off x="3964662" y="2202073"/>
            <a:ext cx="2656936" cy="56934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latin typeface="Microsoft YaHei" charset="-122"/>
                <a:ea typeface="Microsoft YaHei" charset="-122"/>
                <a:cs typeface="Microsoft YaHei" charset="-122"/>
              </a:rPr>
              <a:t>输出门</a:t>
            </a:r>
            <a:endParaRPr lang="zh-TW" altLang="en-US" sz="2400" dirty="0">
              <a:latin typeface="Microsoft YaHei" charset="-122"/>
              <a:ea typeface="Microsoft YaHei" charset="-122"/>
              <a:cs typeface="Microsoft YaHei" charset="-122"/>
            </a:endParaRPr>
          </a:p>
        </p:txBody>
      </p:sp>
      <p:sp>
        <p:nvSpPr>
          <p:cNvPr id="7" name="文字方塊 6"/>
          <p:cNvSpPr txBox="1"/>
          <p:nvPr/>
        </p:nvSpPr>
        <p:spPr>
          <a:xfrm>
            <a:off x="1545915" y="5022877"/>
            <a:ext cx="2142841" cy="830997"/>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控制输入门的信号</a:t>
            </a:r>
            <a:endParaRPr lang="zh-TW" altLang="en-US" sz="2400" dirty="0">
              <a:latin typeface="Microsoft YaHei" charset="-122"/>
              <a:ea typeface="Microsoft YaHei" charset="-122"/>
              <a:cs typeface="Microsoft YaHei" charset="-122"/>
            </a:endParaRPr>
          </a:p>
        </p:txBody>
      </p:sp>
      <p:sp>
        <p:nvSpPr>
          <p:cNvPr id="10" name="文字方塊 9"/>
          <p:cNvSpPr txBox="1"/>
          <p:nvPr/>
        </p:nvSpPr>
        <p:spPr>
          <a:xfrm>
            <a:off x="1803897" y="2071244"/>
            <a:ext cx="2052491" cy="1046440"/>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控制输出门的信号</a:t>
            </a:r>
            <a:endParaRPr lang="en-US" altLang="zh-CN" sz="2400" dirty="0">
              <a:latin typeface="Microsoft YaHei" charset="-122"/>
              <a:ea typeface="Microsoft YaHei" charset="-122"/>
              <a:cs typeface="Microsoft YaHei" charset="-122"/>
            </a:endParaRPr>
          </a:p>
          <a:p>
            <a:r>
              <a:rPr lang="zh-CN" altLang="en-US" sz="1400" dirty="0">
                <a:solidFill>
                  <a:srgbClr val="0000FF"/>
                </a:solidFill>
                <a:latin typeface="Microsoft YaHei" charset="-122"/>
                <a:ea typeface="Microsoft YaHei" charset="-122"/>
                <a:cs typeface="Microsoft YaHei" charset="-122"/>
              </a:rPr>
              <a:t>（来自网络其他部分）</a:t>
            </a:r>
            <a:endParaRPr lang="zh-TW" altLang="en-US" sz="1400" dirty="0">
              <a:solidFill>
                <a:srgbClr val="0000FF"/>
              </a:solidFill>
              <a:latin typeface="Microsoft YaHei" charset="-122"/>
              <a:ea typeface="Microsoft YaHei" charset="-122"/>
              <a:cs typeface="Microsoft YaHei" charset="-122"/>
            </a:endParaRPr>
          </a:p>
        </p:txBody>
      </p:sp>
      <p:sp>
        <p:nvSpPr>
          <p:cNvPr id="11" name="矩形 10"/>
          <p:cNvSpPr/>
          <p:nvPr/>
        </p:nvSpPr>
        <p:spPr>
          <a:xfrm>
            <a:off x="6785629" y="3457829"/>
            <a:ext cx="1323953" cy="83989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a:latin typeface="Microsoft YaHei" charset="-122"/>
                <a:ea typeface="Microsoft YaHei" charset="-122"/>
                <a:cs typeface="Microsoft YaHei" charset="-122"/>
              </a:rPr>
              <a:t>遗忘门</a:t>
            </a:r>
            <a:endParaRPr lang="zh-TW" altLang="en-US" sz="2400" dirty="0">
              <a:latin typeface="Microsoft YaHei" charset="-122"/>
              <a:ea typeface="Microsoft YaHei" charset="-122"/>
              <a:cs typeface="Microsoft YaHei" charset="-122"/>
            </a:endParaRPr>
          </a:p>
        </p:txBody>
      </p:sp>
      <p:sp>
        <p:nvSpPr>
          <p:cNvPr id="12" name="文字方塊 11"/>
          <p:cNvSpPr txBox="1"/>
          <p:nvPr/>
        </p:nvSpPr>
        <p:spPr>
          <a:xfrm>
            <a:off x="8579246" y="3462278"/>
            <a:ext cx="2087593" cy="830997"/>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控制遗忘门的信号</a:t>
            </a:r>
            <a:endParaRPr lang="zh-TW" altLang="en-US" sz="2400" dirty="0">
              <a:latin typeface="Microsoft YaHei" charset="-122"/>
              <a:ea typeface="Microsoft YaHei" charset="-122"/>
              <a:cs typeface="Microsoft YaHei" charset="-122"/>
            </a:endParaRPr>
          </a:p>
        </p:txBody>
      </p:sp>
      <p:cxnSp>
        <p:nvCxnSpPr>
          <p:cNvPr id="13" name="直線單箭頭接點 12"/>
          <p:cNvCxnSpPr/>
          <p:nvPr/>
        </p:nvCxnSpPr>
        <p:spPr>
          <a:xfrm>
            <a:off x="3453923" y="2486742"/>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3453923" y="5438374"/>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5297566" y="5665610"/>
            <a:ext cx="0" cy="61460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V="1">
            <a:off x="5309618" y="4442656"/>
            <a:ext cx="0" cy="7167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V="1">
            <a:off x="5285328" y="1693204"/>
            <a:ext cx="0" cy="5088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手繪多邊形 28"/>
          <p:cNvSpPr/>
          <p:nvPr/>
        </p:nvSpPr>
        <p:spPr>
          <a:xfrm>
            <a:off x="5440573" y="2985789"/>
            <a:ext cx="1927823" cy="447525"/>
          </a:xfrm>
          <a:custGeom>
            <a:avLst/>
            <a:gdLst>
              <a:gd name="connsiteX0" fmla="*/ 0 w 2035834"/>
              <a:gd name="connsiteY0" fmla="*/ 603849 h 603849"/>
              <a:gd name="connsiteX1" fmla="*/ 1017917 w 2035834"/>
              <a:gd name="connsiteY1" fmla="*/ 0 h 603849"/>
              <a:gd name="connsiteX2" fmla="*/ 2035834 w 2035834"/>
              <a:gd name="connsiteY2" fmla="*/ 603849 h 603849"/>
            </a:gdLst>
            <a:ahLst/>
            <a:cxnLst>
              <a:cxn ang="0">
                <a:pos x="connsiteX0" y="connsiteY0"/>
              </a:cxn>
              <a:cxn ang="0">
                <a:pos x="connsiteX1" y="connsiteY1"/>
              </a:cxn>
              <a:cxn ang="0">
                <a:pos x="connsiteX2" y="connsiteY2"/>
              </a:cxn>
            </a:cxnLst>
            <a:rect l="l" t="t" r="r" b="b"/>
            <a:pathLst>
              <a:path w="2035834" h="603849">
                <a:moveTo>
                  <a:pt x="0" y="603849"/>
                </a:moveTo>
                <a:cubicBezTo>
                  <a:pt x="339305" y="301924"/>
                  <a:pt x="678611" y="0"/>
                  <a:pt x="1017917" y="0"/>
                </a:cubicBezTo>
                <a:cubicBezTo>
                  <a:pt x="1357223" y="0"/>
                  <a:pt x="1696528" y="301924"/>
                  <a:pt x="2035834" y="603849"/>
                </a:cubicBezTo>
              </a:path>
            </a:pathLst>
          </a:custGeom>
          <a:noFill/>
          <a:ln w="571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Microsoft YaHei" charset="-122"/>
              <a:ea typeface="Microsoft YaHei" charset="-122"/>
              <a:cs typeface="Microsoft YaHei" charset="-122"/>
            </a:endParaRPr>
          </a:p>
        </p:txBody>
      </p:sp>
      <p:sp>
        <p:nvSpPr>
          <p:cNvPr id="31" name="手繪多邊形 30"/>
          <p:cNvSpPr/>
          <p:nvPr/>
        </p:nvSpPr>
        <p:spPr>
          <a:xfrm rot="21317573" flipH="1" flipV="1">
            <a:off x="5457706" y="4357868"/>
            <a:ext cx="1915945" cy="496296"/>
          </a:xfrm>
          <a:custGeom>
            <a:avLst/>
            <a:gdLst>
              <a:gd name="connsiteX0" fmla="*/ 0 w 2035834"/>
              <a:gd name="connsiteY0" fmla="*/ 603849 h 603849"/>
              <a:gd name="connsiteX1" fmla="*/ 1017917 w 2035834"/>
              <a:gd name="connsiteY1" fmla="*/ 0 h 603849"/>
              <a:gd name="connsiteX2" fmla="*/ 2035834 w 2035834"/>
              <a:gd name="connsiteY2" fmla="*/ 603849 h 603849"/>
            </a:gdLst>
            <a:ahLst/>
            <a:cxnLst>
              <a:cxn ang="0">
                <a:pos x="connsiteX0" y="connsiteY0"/>
              </a:cxn>
              <a:cxn ang="0">
                <a:pos x="connsiteX1" y="connsiteY1"/>
              </a:cxn>
              <a:cxn ang="0">
                <a:pos x="connsiteX2" y="connsiteY2"/>
              </a:cxn>
            </a:cxnLst>
            <a:rect l="l" t="t" r="r" b="b"/>
            <a:pathLst>
              <a:path w="2035834" h="603849">
                <a:moveTo>
                  <a:pt x="0" y="603849"/>
                </a:moveTo>
                <a:cubicBezTo>
                  <a:pt x="339305" y="301924"/>
                  <a:pt x="678611" y="0"/>
                  <a:pt x="1017917" y="0"/>
                </a:cubicBezTo>
                <a:cubicBezTo>
                  <a:pt x="1357223" y="0"/>
                  <a:pt x="1696528" y="301924"/>
                  <a:pt x="2035834" y="603849"/>
                </a:cubicBezTo>
              </a:path>
            </a:pathLst>
          </a:custGeom>
          <a:noFill/>
          <a:ln w="571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Microsoft YaHei" charset="-122"/>
              <a:ea typeface="Microsoft YaHei" charset="-122"/>
              <a:cs typeface="Microsoft YaHei" charset="-122"/>
            </a:endParaRPr>
          </a:p>
        </p:txBody>
      </p:sp>
      <p:sp>
        <p:nvSpPr>
          <p:cNvPr id="30" name="文字方塊 29"/>
          <p:cNvSpPr txBox="1"/>
          <p:nvPr/>
        </p:nvSpPr>
        <p:spPr>
          <a:xfrm>
            <a:off x="3511340" y="6326522"/>
            <a:ext cx="3619500" cy="461665"/>
          </a:xfrm>
          <a:prstGeom prst="rect">
            <a:avLst/>
          </a:prstGeom>
          <a:noFill/>
        </p:spPr>
        <p:txBody>
          <a:bodyPr wrap="square" rtlCol="0">
            <a:spAutoFit/>
          </a:bodyPr>
          <a:lstStyle/>
          <a:p>
            <a:pPr algn="ctr"/>
            <a:r>
              <a:rPr lang="zh-CN" altLang="en-US" sz="2400" dirty="0">
                <a:solidFill>
                  <a:srgbClr val="0000FF"/>
                </a:solidFill>
                <a:latin typeface="Microsoft YaHei" charset="-122"/>
                <a:ea typeface="Microsoft YaHei" charset="-122"/>
                <a:cs typeface="Microsoft YaHei" charset="-122"/>
              </a:rPr>
              <a:t>网络其他部分来的输入</a:t>
            </a:r>
            <a:endParaRPr lang="zh-TW" altLang="en-US" sz="2400" dirty="0">
              <a:solidFill>
                <a:srgbClr val="0000FF"/>
              </a:solidFill>
              <a:latin typeface="Microsoft YaHei" charset="-122"/>
              <a:ea typeface="Microsoft YaHei" charset="-122"/>
              <a:cs typeface="Microsoft YaHei" charset="-122"/>
            </a:endParaRPr>
          </a:p>
        </p:txBody>
      </p:sp>
      <p:sp>
        <p:nvSpPr>
          <p:cNvPr id="34" name="文字方塊 33"/>
          <p:cNvSpPr txBox="1"/>
          <p:nvPr/>
        </p:nvSpPr>
        <p:spPr>
          <a:xfrm>
            <a:off x="3453923" y="1317689"/>
            <a:ext cx="3619500" cy="461665"/>
          </a:xfrm>
          <a:prstGeom prst="rect">
            <a:avLst/>
          </a:prstGeom>
          <a:noFill/>
        </p:spPr>
        <p:txBody>
          <a:bodyPr wrap="square" rtlCol="0">
            <a:spAutoFit/>
          </a:bodyPr>
          <a:lstStyle/>
          <a:p>
            <a:pPr algn="ctr"/>
            <a:r>
              <a:rPr lang="zh-CN" altLang="en-US" sz="2400" dirty="0">
                <a:solidFill>
                  <a:srgbClr val="0000FF"/>
                </a:solidFill>
                <a:latin typeface="Microsoft YaHei" charset="-122"/>
                <a:ea typeface="Microsoft YaHei" charset="-122"/>
                <a:cs typeface="Microsoft YaHei" charset="-122"/>
              </a:rPr>
              <a:t>输出到网络其他部分</a:t>
            </a:r>
            <a:endParaRPr lang="zh-TW" altLang="en-US" sz="2400" dirty="0">
              <a:solidFill>
                <a:srgbClr val="0000FF"/>
              </a:solidFill>
              <a:latin typeface="Microsoft YaHei" charset="-122"/>
              <a:ea typeface="Microsoft YaHei" charset="-122"/>
              <a:cs typeface="Microsoft YaHei" charset="-122"/>
            </a:endParaRPr>
          </a:p>
        </p:txBody>
      </p:sp>
      <p:cxnSp>
        <p:nvCxnSpPr>
          <p:cNvPr id="36" name="直線單箭頭接點 35"/>
          <p:cNvCxnSpPr/>
          <p:nvPr/>
        </p:nvCxnSpPr>
        <p:spPr>
          <a:xfrm flipV="1">
            <a:off x="5279996" y="2741088"/>
            <a:ext cx="0" cy="7167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1545914" y="5726515"/>
            <a:ext cx="2310471" cy="307777"/>
          </a:xfrm>
          <a:prstGeom prst="rect">
            <a:avLst/>
          </a:prstGeom>
          <a:noFill/>
        </p:spPr>
        <p:txBody>
          <a:bodyPr wrap="square" rtlCol="0">
            <a:spAutoFit/>
          </a:bodyPr>
          <a:lstStyle/>
          <a:p>
            <a:pPr algn="ctr"/>
            <a:r>
              <a:rPr lang="zh-CN" altLang="en-US" sz="1400" dirty="0">
                <a:solidFill>
                  <a:srgbClr val="0000FF"/>
                </a:solidFill>
                <a:latin typeface="Microsoft YaHei" charset="-122"/>
                <a:ea typeface="Microsoft YaHei" charset="-122"/>
                <a:cs typeface="Microsoft YaHei" charset="-122"/>
              </a:rPr>
              <a:t>（来自网络其他部分）</a:t>
            </a:r>
            <a:endParaRPr lang="zh-TW" altLang="en-US" sz="1400" dirty="0">
              <a:solidFill>
                <a:srgbClr val="0000FF"/>
              </a:solidFill>
              <a:latin typeface="Microsoft YaHei" charset="-122"/>
              <a:ea typeface="Microsoft YaHei" charset="-122"/>
              <a:cs typeface="Microsoft YaHei" charset="-122"/>
            </a:endParaRPr>
          </a:p>
        </p:txBody>
      </p:sp>
      <p:sp>
        <p:nvSpPr>
          <p:cNvPr id="39" name="文字方塊 38"/>
          <p:cNvSpPr txBox="1"/>
          <p:nvPr/>
        </p:nvSpPr>
        <p:spPr>
          <a:xfrm>
            <a:off x="8529017" y="4249029"/>
            <a:ext cx="2168999" cy="307777"/>
          </a:xfrm>
          <a:prstGeom prst="rect">
            <a:avLst/>
          </a:prstGeom>
          <a:noFill/>
        </p:spPr>
        <p:txBody>
          <a:bodyPr wrap="square" rtlCol="0">
            <a:spAutoFit/>
          </a:bodyPr>
          <a:lstStyle/>
          <a:p>
            <a:pPr algn="ctr"/>
            <a:r>
              <a:rPr lang="zh-CN" altLang="en-US" sz="1400" dirty="0">
                <a:solidFill>
                  <a:srgbClr val="0000FF"/>
                </a:solidFill>
                <a:latin typeface="Microsoft YaHei" charset="-122"/>
                <a:ea typeface="Microsoft YaHei" charset="-122"/>
                <a:cs typeface="Microsoft YaHei" charset="-122"/>
              </a:rPr>
              <a:t>（来自网络其他部分）</a:t>
            </a:r>
            <a:endParaRPr lang="zh-TW" altLang="en-US" sz="1400" dirty="0">
              <a:solidFill>
                <a:srgbClr val="0000FF"/>
              </a:solidFill>
              <a:latin typeface="Microsoft YaHei" charset="-122"/>
              <a:ea typeface="Microsoft YaHei" charset="-122"/>
              <a:cs typeface="Microsoft YaHei" charset="-122"/>
            </a:endParaRPr>
          </a:p>
        </p:txBody>
      </p:sp>
      <p:sp>
        <p:nvSpPr>
          <p:cNvPr id="51" name="矩形 50"/>
          <p:cNvSpPr/>
          <p:nvPr/>
        </p:nvSpPr>
        <p:spPr>
          <a:xfrm>
            <a:off x="3758146" y="2071244"/>
            <a:ext cx="4562537" cy="3852125"/>
          </a:xfrm>
          <a:prstGeom prst="rect">
            <a:avLst/>
          </a:prstGeom>
          <a:noFill/>
          <a:ln w="76200">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latin typeface="Microsoft YaHei" charset="-122"/>
              <a:ea typeface="Microsoft YaHei" charset="-122"/>
              <a:cs typeface="Microsoft YaHei" charset="-122"/>
            </a:endParaRPr>
          </a:p>
        </p:txBody>
      </p:sp>
      <p:cxnSp>
        <p:nvCxnSpPr>
          <p:cNvPr id="27" name="直線單箭頭接點 26"/>
          <p:cNvCxnSpPr/>
          <p:nvPr/>
        </p:nvCxnSpPr>
        <p:spPr>
          <a:xfrm flipH="1">
            <a:off x="8078404" y="3877392"/>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9022928" y="1204393"/>
            <a:ext cx="2425664" cy="1661993"/>
          </a:xfrm>
          <a:prstGeom prst="rect">
            <a:avLst/>
          </a:prstGeom>
          <a:noFill/>
        </p:spPr>
        <p:txBody>
          <a:bodyPr wrap="none" rtlCol="0">
            <a:spAutoFit/>
          </a:bodyPr>
          <a:lstStyle/>
          <a:p>
            <a:pPr algn="ctr"/>
            <a:r>
              <a:rPr kumimoji="1" lang="zh-CN" altLang="en-US" sz="2800" dirty="0">
                <a:solidFill>
                  <a:srgbClr val="09405E"/>
                </a:solidFill>
                <a:latin typeface="微软雅黑" panose="020B0503020204020204" pitchFamily="34" charset="-122"/>
                <a:ea typeface="微软雅黑" panose="020B0503020204020204" pitchFamily="34" charset="-122"/>
              </a:rPr>
              <a:t>特殊的神经元</a:t>
            </a:r>
            <a:r>
              <a:rPr kumimoji="1" lang="en-US" altLang="zh-TW" sz="2800" dirty="0">
                <a:solidFill>
                  <a:srgbClr val="09405E"/>
                </a:solidFill>
                <a:latin typeface="微软雅黑" panose="020B0503020204020204" pitchFamily="34" charset="-122"/>
                <a:ea typeface="微软雅黑" panose="020B0503020204020204" pitchFamily="34" charset="-122"/>
              </a:rPr>
              <a:t>:</a:t>
            </a:r>
          </a:p>
          <a:p>
            <a:pPr algn="ctr"/>
            <a:r>
              <a:rPr kumimoji="1" lang="en-US" altLang="zh-TW" sz="2800" dirty="0">
                <a:solidFill>
                  <a:srgbClr val="09405E"/>
                </a:solidFill>
                <a:latin typeface="微软雅黑" panose="020B0503020204020204" pitchFamily="34" charset="-122"/>
                <a:ea typeface="微软雅黑" panose="020B0503020204020204" pitchFamily="34" charset="-122"/>
              </a:rPr>
              <a:t>4 </a:t>
            </a:r>
            <a:r>
              <a:rPr kumimoji="1" lang="zh-CN" altLang="en-US" sz="2800" dirty="0">
                <a:solidFill>
                  <a:srgbClr val="09405E"/>
                </a:solidFill>
                <a:latin typeface="微软雅黑" panose="020B0503020204020204" pitchFamily="34" charset="-122"/>
                <a:ea typeface="微软雅黑" panose="020B0503020204020204" pitchFamily="34" charset="-122"/>
              </a:rPr>
              <a:t>个输入</a:t>
            </a:r>
            <a:r>
              <a:rPr kumimoji="1" lang="en-US" altLang="zh-TW" sz="2800" dirty="0">
                <a:solidFill>
                  <a:srgbClr val="09405E"/>
                </a:solidFill>
                <a:latin typeface="微软雅黑" panose="020B0503020204020204" pitchFamily="34" charset="-122"/>
                <a:ea typeface="微软雅黑" panose="020B0503020204020204" pitchFamily="34" charset="-122"/>
              </a:rPr>
              <a:t> </a:t>
            </a:r>
          </a:p>
          <a:p>
            <a:pPr algn="ctr"/>
            <a:r>
              <a:rPr kumimoji="1" lang="en-US" altLang="zh-TW" sz="2800" dirty="0">
                <a:solidFill>
                  <a:srgbClr val="09405E"/>
                </a:solidFill>
                <a:latin typeface="微软雅黑" panose="020B0503020204020204" pitchFamily="34" charset="-122"/>
                <a:ea typeface="微软雅黑" panose="020B0503020204020204" pitchFamily="34" charset="-122"/>
              </a:rPr>
              <a:t>1 </a:t>
            </a:r>
            <a:r>
              <a:rPr kumimoji="1" lang="zh-CN" altLang="en-US" sz="2800" dirty="0">
                <a:solidFill>
                  <a:srgbClr val="09405E"/>
                </a:solidFill>
                <a:latin typeface="微软雅黑" panose="020B0503020204020204" pitchFamily="34" charset="-122"/>
                <a:ea typeface="微软雅黑" panose="020B0503020204020204" pitchFamily="34" charset="-122"/>
              </a:rPr>
              <a:t>个输出</a:t>
            </a:r>
            <a:endParaRPr kumimoji="1" lang="zh-TW" altLang="en-US" sz="2800" dirty="0">
              <a:solidFill>
                <a:srgbClr val="09405E"/>
              </a:solidFill>
              <a:latin typeface="微软雅黑" panose="020B0503020204020204" pitchFamily="34" charset="-122"/>
              <a:ea typeface="微软雅黑" panose="020B0503020204020204" pitchFamily="34" charset="-122"/>
            </a:endParaRPr>
          </a:p>
          <a:p>
            <a:endParaRPr kumimoji="1" lang="zh-CN" altLang="en-US" dirty="0"/>
          </a:p>
        </p:txBody>
      </p:sp>
    </p:spTree>
    <p:extLst>
      <p:ext uri="{BB962C8B-B14F-4D97-AF65-F5344CB8AC3E}">
        <p14:creationId xmlns:p14="http://schemas.microsoft.com/office/powerpoint/2010/main" val="114268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7" presetClass="emph" presetSubtype="2" fill="hold" nodeType="clickEffect">
                                  <p:stCondLst>
                                    <p:cond delay="0"/>
                                  </p:stCondLst>
                                  <p:childTnLst>
                                    <p:animClr clrSpc="rgb" dir="cw">
                                      <p:cBhvr>
                                        <p:cTn id="62" dur="500" fill="hold"/>
                                        <p:tgtEl>
                                          <p:spTgt spid="16"/>
                                        </p:tgtEl>
                                        <p:attrNameLst>
                                          <p:attrName>stroke.color</p:attrName>
                                        </p:attrNameLst>
                                      </p:cBhvr>
                                      <p:to>
                                        <a:schemeClr val="hlink"/>
                                      </p:to>
                                    </p:animClr>
                                    <p:set>
                                      <p:cBhvr>
                                        <p:cTn id="63" dur="500" fill="hold"/>
                                        <p:tgtEl>
                                          <p:spTgt spid="16"/>
                                        </p:tgtEl>
                                        <p:attrNameLst>
                                          <p:attrName>stroke.on</p:attrName>
                                        </p:attrNameLst>
                                      </p:cBhvr>
                                      <p:to>
                                        <p:strVal val="true"/>
                                      </p:to>
                                    </p:set>
                                  </p:childTnLst>
                                </p:cTn>
                              </p:par>
                              <p:par>
                                <p:cTn id="64" presetID="7" presetClass="emph" presetSubtype="2" fill="hold" nodeType="withEffect">
                                  <p:stCondLst>
                                    <p:cond delay="0"/>
                                  </p:stCondLst>
                                  <p:childTnLst>
                                    <p:animClr clrSpc="rgb" dir="cw">
                                      <p:cBhvr>
                                        <p:cTn id="65" dur="500" fill="hold"/>
                                        <p:tgtEl>
                                          <p:spTgt spid="15"/>
                                        </p:tgtEl>
                                        <p:attrNameLst>
                                          <p:attrName>stroke.color</p:attrName>
                                        </p:attrNameLst>
                                      </p:cBhvr>
                                      <p:to>
                                        <a:schemeClr val="hlink"/>
                                      </p:to>
                                    </p:animClr>
                                    <p:set>
                                      <p:cBhvr>
                                        <p:cTn id="66" dur="500" fill="hold"/>
                                        <p:tgtEl>
                                          <p:spTgt spid="15"/>
                                        </p:tgtEl>
                                        <p:attrNameLst>
                                          <p:attrName>stroke.on</p:attrName>
                                        </p:attrNameLst>
                                      </p:cBhvr>
                                      <p:to>
                                        <p:strVal val="true"/>
                                      </p:to>
                                    </p:set>
                                  </p:childTnLst>
                                </p:cTn>
                              </p:par>
                              <p:par>
                                <p:cTn id="67" presetID="7" presetClass="emph" presetSubtype="2" fill="hold" nodeType="withEffect">
                                  <p:stCondLst>
                                    <p:cond delay="0"/>
                                  </p:stCondLst>
                                  <p:childTnLst>
                                    <p:animClr clrSpc="rgb" dir="cw">
                                      <p:cBhvr>
                                        <p:cTn id="68" dur="500" fill="hold"/>
                                        <p:tgtEl>
                                          <p:spTgt spid="13"/>
                                        </p:tgtEl>
                                        <p:attrNameLst>
                                          <p:attrName>stroke.color</p:attrName>
                                        </p:attrNameLst>
                                      </p:cBhvr>
                                      <p:to>
                                        <a:schemeClr val="hlink"/>
                                      </p:to>
                                    </p:animClr>
                                    <p:set>
                                      <p:cBhvr>
                                        <p:cTn id="69" dur="500" fill="hold"/>
                                        <p:tgtEl>
                                          <p:spTgt spid="13"/>
                                        </p:tgtEl>
                                        <p:attrNameLst>
                                          <p:attrName>stroke.on</p:attrName>
                                        </p:attrNameLst>
                                      </p:cBhvr>
                                      <p:to>
                                        <p:strVal val="true"/>
                                      </p:to>
                                    </p:set>
                                  </p:childTnLst>
                                </p:cTn>
                              </p:par>
                              <p:par>
                                <p:cTn id="70" presetID="7" presetClass="emph" presetSubtype="2" fill="hold" nodeType="withEffect">
                                  <p:stCondLst>
                                    <p:cond delay="0"/>
                                  </p:stCondLst>
                                  <p:childTnLst>
                                    <p:animClr clrSpc="rgb" dir="cw">
                                      <p:cBhvr>
                                        <p:cTn id="71" dur="500" fill="hold"/>
                                        <p:tgtEl>
                                          <p:spTgt spid="27"/>
                                        </p:tgtEl>
                                        <p:attrNameLst>
                                          <p:attrName>stroke.color</p:attrName>
                                        </p:attrNameLst>
                                      </p:cBhvr>
                                      <p:to>
                                        <a:schemeClr val="hlink"/>
                                      </p:to>
                                    </p:animClr>
                                    <p:set>
                                      <p:cBhvr>
                                        <p:cTn id="72" dur="500" fill="hold"/>
                                        <p:tgtEl>
                                          <p:spTgt spid="27"/>
                                        </p:tgtEl>
                                        <p:attrNameLst>
                                          <p:attrName>stroke.on</p:attrName>
                                        </p:attrNameLst>
                                      </p:cBhvr>
                                      <p:to>
                                        <p:strVal val="true"/>
                                      </p:to>
                                    </p:set>
                                  </p:childTnLst>
                                </p:cTn>
                              </p:par>
                            </p:childTnLst>
                          </p:cTn>
                        </p:par>
                      </p:childTnLst>
                    </p:cTn>
                  </p:par>
                  <p:par>
                    <p:cTn id="73" fill="hold">
                      <p:stCondLst>
                        <p:cond delay="indefinite"/>
                      </p:stCondLst>
                      <p:childTnLst>
                        <p:par>
                          <p:cTn id="74" fill="hold">
                            <p:stCondLst>
                              <p:cond delay="0"/>
                            </p:stCondLst>
                            <p:childTnLst>
                              <p:par>
                                <p:cTn id="75" presetID="7" presetClass="emph" presetSubtype="2" fill="hold" nodeType="clickEffect">
                                  <p:stCondLst>
                                    <p:cond delay="0"/>
                                  </p:stCondLst>
                                  <p:childTnLst>
                                    <p:animClr clrSpc="rgb" dir="cw">
                                      <p:cBhvr>
                                        <p:cTn id="76" dur="500" fill="hold"/>
                                        <p:tgtEl>
                                          <p:spTgt spid="20"/>
                                        </p:tgtEl>
                                        <p:attrNameLst>
                                          <p:attrName>stroke.color</p:attrName>
                                        </p:attrNameLst>
                                      </p:cBhvr>
                                      <p:to>
                                        <a:srgbClr val="FF0000"/>
                                      </p:to>
                                    </p:animClr>
                                    <p:set>
                                      <p:cBhvr>
                                        <p:cTn id="77" dur="500" fill="hold"/>
                                        <p:tgtEl>
                                          <p:spTgt spid="2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p:bldP spid="10" grpId="0"/>
      <p:bldP spid="11" grpId="0" animBg="1"/>
      <p:bldP spid="12" grpId="0"/>
      <p:bldP spid="29" grpId="0" animBg="1"/>
      <p:bldP spid="31" grpId="0" animBg="1"/>
      <p:bldP spid="30" grpId="0"/>
      <p:bldP spid="34" grpId="0"/>
      <p:bldP spid="38" grpId="0"/>
      <p:bldP spid="39" grpId="0"/>
      <p:bldP spid="5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3"/>
          <a:stretch>
            <a:fillRect/>
          </a:stretch>
        </p:blipFill>
        <p:spPr>
          <a:xfrm>
            <a:off x="2198649" y="398165"/>
            <a:ext cx="4817110" cy="6325075"/>
          </a:xfrm>
          <a:prstGeom prst="rect">
            <a:avLst/>
          </a:prstGeom>
        </p:spPr>
      </p:pic>
      <mc:AlternateContent xmlns:mc="http://schemas.openxmlformats.org/markup-compatibility/2006" xmlns:a14="http://schemas.microsoft.com/office/drawing/2010/main">
        <mc:Choice Requires="a14">
          <p:sp>
            <p:nvSpPr>
              <p:cNvPr id="12" name="文字方塊 11"/>
              <p:cNvSpPr txBox="1"/>
              <p:nvPr/>
            </p:nvSpPr>
            <p:spPr>
              <a:xfrm>
                <a:off x="4768111" y="6368720"/>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𝑧</m:t>
                      </m:r>
                    </m:oMath>
                  </m:oMathPara>
                </a14:m>
                <a:endParaRPr lang="zh-TW" altLang="en-US" sz="24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3244111" y="6368720"/>
                <a:ext cx="223266" cy="369332"/>
              </a:xfrm>
              <a:prstGeom prst="rect">
                <a:avLst/>
              </a:prstGeom>
              <a:blipFill rotWithShape="0">
                <a:blip r:embed="rId4"/>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1965056" y="4501820"/>
                <a:ext cx="3095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oMath>
                  </m:oMathPara>
                </a14:m>
                <a:endParaRPr lang="zh-TW" altLang="en-US" sz="24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441055" y="4501820"/>
                <a:ext cx="309507" cy="369332"/>
              </a:xfrm>
              <a:prstGeom prst="rect">
                <a:avLst/>
              </a:prstGeom>
              <a:blipFill rotWithShape="0">
                <a:blip r:embed="rId5"/>
                <a:stretch>
                  <a:fillRect l="-11765" r="-7843" b="-1475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7025872" y="3361226"/>
                <a:ext cx="345287" cy="398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𝑓</m:t>
                          </m:r>
                        </m:sub>
                      </m:sSub>
                    </m:oMath>
                  </m:oMathPara>
                </a14:m>
                <a:endParaRPr lang="zh-TW" altLang="en-US" sz="2400"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5501871" y="3361225"/>
                <a:ext cx="345287" cy="398955"/>
              </a:xfrm>
              <a:prstGeom prst="rect">
                <a:avLst/>
              </a:prstGeom>
              <a:blipFill rotWithShape="0">
                <a:blip r:embed="rId6"/>
                <a:stretch>
                  <a:fillRect l="-12500" r="-16071" b="-2575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p:cNvSpPr txBox="1"/>
              <p:nvPr/>
            </p:nvSpPr>
            <p:spPr>
              <a:xfrm>
                <a:off x="1974664" y="952448"/>
                <a:ext cx="3612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𝑜</m:t>
                          </m:r>
                        </m:sub>
                      </m:sSub>
                    </m:oMath>
                  </m:oMathPara>
                </a14:m>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450663" y="952448"/>
                <a:ext cx="361253" cy="369332"/>
              </a:xfrm>
              <a:prstGeom prst="rect">
                <a:avLst/>
              </a:prstGeom>
              <a:blipFill rotWithShape="0">
                <a:blip r:embed="rId7"/>
                <a:stretch>
                  <a:fillRect l="-11864" r="-1695" b="-983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4743254" y="5148800"/>
                <a:ext cx="67153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oMath>
                  </m:oMathPara>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3219254" y="5148800"/>
                <a:ext cx="671530" cy="369332"/>
              </a:xfrm>
              <a:prstGeom prst="rect">
                <a:avLst/>
              </a:prstGeom>
              <a:blipFill rotWithShape="0">
                <a:blip r:embed="rId8"/>
                <a:stretch>
                  <a:fillRect l="-10909"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3490491" y="4317154"/>
                <a:ext cx="7439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e>
                      </m:d>
                    </m:oMath>
                  </m:oMathPara>
                </a14:m>
                <a:endParaRPr lang="zh-TW" altLang="en-US" sz="24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1966491" y="4317154"/>
                <a:ext cx="743922" cy="369332"/>
              </a:xfrm>
              <a:prstGeom prst="rect">
                <a:avLst/>
              </a:prstGeom>
              <a:blipFill rotWithShape="0">
                <a:blip r:embed="rId9"/>
                <a:stretch>
                  <a:fillRect l="-14754" b="-34426"/>
                </a:stretch>
              </a:blipFill>
            </p:spPr>
            <p:txBody>
              <a:bodyPr/>
              <a:lstStyle/>
              <a:p>
                <a:r>
                  <a:rPr lang="zh-TW" altLang="en-US">
                    <a:noFill/>
                  </a:rPr>
                  <a:t> </a:t>
                </a:r>
              </a:p>
            </p:txBody>
          </p:sp>
        </mc:Fallback>
      </mc:AlternateContent>
      <p:sp>
        <p:nvSpPr>
          <p:cNvPr id="19" name="文字方塊 18"/>
          <p:cNvSpPr txBox="1"/>
          <p:nvPr/>
        </p:nvSpPr>
        <p:spPr>
          <a:xfrm>
            <a:off x="4841591" y="4530229"/>
            <a:ext cx="1369328" cy="461665"/>
          </a:xfrm>
          <a:prstGeom prst="rect">
            <a:avLst/>
          </a:prstGeom>
          <a:noFill/>
        </p:spPr>
        <p:txBody>
          <a:bodyPr wrap="square" rtlCol="0">
            <a:spAutoFit/>
          </a:bodyPr>
          <a:lstStyle/>
          <a:p>
            <a:r>
              <a:rPr lang="zh-CN" altLang="en-US" sz="2400" dirty="0">
                <a:solidFill>
                  <a:srgbClr val="FF0000"/>
                </a:solidFill>
                <a:latin typeface="Microsoft YaHei" charset="-122"/>
                <a:ea typeface="Microsoft YaHei" charset="-122"/>
                <a:cs typeface="Microsoft YaHei" charset="-122"/>
              </a:rPr>
              <a:t>乘</a:t>
            </a:r>
            <a:endParaRPr lang="zh-TW" altLang="en-US" sz="2400" dirty="0">
              <a:solidFill>
                <a:srgbClr val="FF0000"/>
              </a:solidFill>
              <a:latin typeface="Microsoft YaHei" charset="-122"/>
              <a:ea typeface="Microsoft YaHei" charset="-122"/>
              <a:cs typeface="Microsoft YaHei" charset="-122"/>
            </a:endParaRPr>
          </a:p>
        </p:txBody>
      </p:sp>
      <p:sp>
        <p:nvSpPr>
          <p:cNvPr id="20" name="文字方塊 19"/>
          <p:cNvSpPr txBox="1"/>
          <p:nvPr/>
        </p:nvSpPr>
        <p:spPr>
          <a:xfrm>
            <a:off x="4800890" y="971715"/>
            <a:ext cx="1369328" cy="461665"/>
          </a:xfrm>
          <a:prstGeom prst="rect">
            <a:avLst/>
          </a:prstGeom>
          <a:noFill/>
        </p:spPr>
        <p:txBody>
          <a:bodyPr wrap="square" rtlCol="0">
            <a:spAutoFit/>
          </a:bodyPr>
          <a:lstStyle/>
          <a:p>
            <a:r>
              <a:rPr lang="zh-CN" altLang="en-US" sz="2400" dirty="0">
                <a:solidFill>
                  <a:srgbClr val="FF0000"/>
                </a:solidFill>
                <a:latin typeface="Microsoft YaHei" charset="-122"/>
                <a:ea typeface="Microsoft YaHei" charset="-122"/>
                <a:cs typeface="Microsoft YaHei" charset="-122"/>
              </a:rPr>
              <a:t>乘</a:t>
            </a:r>
            <a:endParaRPr lang="zh-TW" altLang="en-US" sz="2400" dirty="0">
              <a:solidFill>
                <a:srgbClr val="FF0000"/>
              </a:solidFill>
              <a:latin typeface="Microsoft YaHei" charset="-122"/>
              <a:ea typeface="Microsoft YaHei" charset="-122"/>
              <a:cs typeface="Microsoft YaHei" charset="-122"/>
            </a:endParaRPr>
          </a:p>
        </p:txBody>
      </p:sp>
      <p:sp>
        <p:nvSpPr>
          <p:cNvPr id="21" name="文字方塊 20"/>
          <p:cNvSpPr txBox="1"/>
          <p:nvPr/>
        </p:nvSpPr>
        <p:spPr>
          <a:xfrm>
            <a:off x="6751130" y="1220875"/>
            <a:ext cx="4331398" cy="461665"/>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门控函数通常用</a:t>
            </a:r>
            <a:r>
              <a:rPr lang="en-US" altLang="zh-CN" sz="2400" dirty="0">
                <a:solidFill>
                  <a:srgbClr val="09405E"/>
                </a:solidFill>
                <a:latin typeface="Microsoft YaHei" charset="-122"/>
                <a:ea typeface="Microsoft YaHei" charset="-122"/>
                <a:cs typeface="Microsoft YaHei" charset="-122"/>
              </a:rPr>
              <a:t>sigmoid</a:t>
            </a:r>
            <a:r>
              <a:rPr lang="zh-CN" altLang="en-US" sz="2400" dirty="0">
                <a:solidFill>
                  <a:srgbClr val="09405E"/>
                </a:solidFill>
                <a:latin typeface="Microsoft YaHei" charset="-122"/>
                <a:ea typeface="Microsoft YaHei" charset="-122"/>
                <a:cs typeface="Microsoft YaHei" charset="-122"/>
              </a:rPr>
              <a:t>函数</a:t>
            </a:r>
            <a:endParaRPr lang="zh-TW" altLang="en-US" sz="2400" dirty="0">
              <a:solidFill>
                <a:srgbClr val="09405E"/>
              </a:solidFill>
              <a:latin typeface="Microsoft YaHei" charset="-122"/>
              <a:ea typeface="Microsoft YaHei" charset="-122"/>
              <a:cs typeface="Microsoft YaHei" charset="-122"/>
            </a:endParaRPr>
          </a:p>
        </p:txBody>
      </p:sp>
      <p:sp>
        <p:nvSpPr>
          <p:cNvPr id="22" name="文字方塊 21"/>
          <p:cNvSpPr txBox="1"/>
          <p:nvPr/>
        </p:nvSpPr>
        <p:spPr>
          <a:xfrm>
            <a:off x="7198150" y="1548641"/>
            <a:ext cx="2874325" cy="830997"/>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取值为</a:t>
            </a:r>
            <a:r>
              <a:rPr lang="en-US" altLang="zh-CN" sz="2400" dirty="0">
                <a:solidFill>
                  <a:srgbClr val="09405E"/>
                </a:solidFill>
                <a:latin typeface="Microsoft YaHei" charset="-122"/>
                <a:ea typeface="Microsoft YaHei" charset="-122"/>
                <a:cs typeface="Microsoft YaHei" charset="-122"/>
              </a:rPr>
              <a:t>0</a:t>
            </a:r>
            <a:r>
              <a:rPr lang="zh-CN" altLang="en-US" sz="2400" dirty="0">
                <a:solidFill>
                  <a:srgbClr val="09405E"/>
                </a:solidFill>
                <a:latin typeface="Microsoft YaHei" charset="-122"/>
                <a:ea typeface="Microsoft YaHei" charset="-122"/>
                <a:cs typeface="Microsoft YaHei" charset="-122"/>
              </a:rPr>
              <a:t>～</a:t>
            </a:r>
            <a:r>
              <a:rPr lang="en-US" altLang="zh-CN" sz="2400" dirty="0">
                <a:solidFill>
                  <a:srgbClr val="09405E"/>
                </a:solidFill>
                <a:latin typeface="Microsoft YaHei" charset="-122"/>
                <a:ea typeface="Microsoft YaHei" charset="-122"/>
                <a:cs typeface="Microsoft YaHei" charset="-122"/>
              </a:rPr>
              <a:t>1</a:t>
            </a:r>
            <a:r>
              <a:rPr lang="zh-CN" altLang="en-US" sz="2400" dirty="0">
                <a:solidFill>
                  <a:srgbClr val="09405E"/>
                </a:solidFill>
                <a:latin typeface="Microsoft YaHei" charset="-122"/>
                <a:ea typeface="Microsoft YaHei" charset="-122"/>
                <a:cs typeface="Microsoft YaHei" charset="-122"/>
              </a:rPr>
              <a:t>之间，模拟门的开关</a:t>
            </a:r>
            <a:endParaRPr lang="zh-TW" altLang="en-US" sz="2400" dirty="0">
              <a:solidFill>
                <a:srgbClr val="09405E"/>
              </a:solidFill>
              <a:latin typeface="Microsoft YaHei" charset="-122"/>
              <a:ea typeface="Microsoft YaHei" charset="-122"/>
              <a:cs typeface="Microsoft YaHei" charset="-122"/>
            </a:endParaRPr>
          </a:p>
        </p:txBody>
      </p:sp>
      <p:sp>
        <p:nvSpPr>
          <p:cNvPr id="24" name="流程圖: 磁碟 23"/>
          <p:cNvSpPr/>
          <p:nvPr/>
        </p:nvSpPr>
        <p:spPr>
          <a:xfrm>
            <a:off x="4360943" y="3203643"/>
            <a:ext cx="622258" cy="64805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c</a:t>
            </a:r>
            <a:endParaRPr lang="zh-TW" altLang="en-US" sz="2400" dirty="0"/>
          </a:p>
        </p:txBody>
      </p:sp>
      <mc:AlternateContent xmlns:mc="http://schemas.openxmlformats.org/markup-compatibility/2006" xmlns:a14="http://schemas.microsoft.com/office/drawing/2010/main">
        <mc:Choice Requires="a14">
          <p:sp>
            <p:nvSpPr>
              <p:cNvPr id="25" name="文字方塊 24"/>
              <p:cNvSpPr txBox="1"/>
              <p:nvPr/>
            </p:nvSpPr>
            <p:spPr>
              <a:xfrm>
                <a:off x="7183238" y="4089576"/>
                <a:ext cx="3772123" cy="496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𝑐</m:t>
                          </m:r>
                        </m:e>
                        <m:sup>
                          <m:r>
                            <a:rPr lang="en-US" altLang="zh-TW" sz="2800" i="1">
                              <a:latin typeface="Cambria Math" panose="02040503050406030204" pitchFamily="18" charset="0"/>
                            </a:rPr>
                            <m:t>′</m:t>
                          </m:r>
                        </m:sup>
                      </m:sSup>
                      <m:r>
                        <a:rPr lang="en-US" altLang="zh-TW" sz="2800" i="1">
                          <a:latin typeface="Cambria Math" panose="02040503050406030204" pitchFamily="18" charset="0"/>
                        </a:rPr>
                        <m:t>=</m:t>
                      </m:r>
                      <m:r>
                        <a:rPr lang="en-US" altLang="zh-TW" sz="2800" i="1">
                          <a:latin typeface="Cambria Math" panose="02040503050406030204" pitchFamily="18" charset="0"/>
                        </a:rPr>
                        <m:t>𝑔</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𝑧</m:t>
                          </m:r>
                        </m:e>
                      </m:d>
                      <m:r>
                        <a:rPr lang="en-US" altLang="zh-TW" sz="2800" i="1">
                          <a:latin typeface="Cambria Math" panose="02040503050406030204" pitchFamily="18" charset="0"/>
                        </a:rPr>
                        <m:t>𝑓</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𝑧</m:t>
                              </m:r>
                            </m:e>
                            <m:sub>
                              <m:r>
                                <a:rPr lang="en-US" altLang="zh-TW" sz="2800" i="1">
                                  <a:latin typeface="Cambria Math" panose="02040503050406030204" pitchFamily="18" charset="0"/>
                                </a:rPr>
                                <m:t>𝑖</m:t>
                              </m:r>
                            </m:sub>
                          </m:sSub>
                        </m:e>
                      </m:d>
                      <m:r>
                        <a:rPr lang="en-US" altLang="zh-TW" sz="2800" i="1">
                          <a:latin typeface="Cambria Math" panose="02040503050406030204" pitchFamily="18" charset="0"/>
                        </a:rPr>
                        <m:t>+</m:t>
                      </m:r>
                      <m:r>
                        <a:rPr lang="en-US" altLang="zh-TW" sz="2800" i="1">
                          <a:latin typeface="Cambria Math" panose="02040503050406030204" pitchFamily="18" charset="0"/>
                        </a:rPr>
                        <m:t>𝑐𝑓</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𝑧</m:t>
                              </m:r>
                            </m:e>
                            <m:sub>
                              <m:r>
                                <a:rPr lang="en-US" altLang="zh-TW" sz="2800" i="1">
                                  <a:latin typeface="Cambria Math" panose="02040503050406030204" pitchFamily="18" charset="0"/>
                                </a:rPr>
                                <m:t>𝑓</m:t>
                              </m:r>
                            </m:sub>
                          </m:sSub>
                        </m:e>
                      </m:d>
                    </m:oMath>
                  </m:oMathPara>
                </a14:m>
                <a:endParaRPr lang="zh-TW" altLang="en-US" sz="28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7183238" y="4089576"/>
                <a:ext cx="3772123" cy="496226"/>
              </a:xfrm>
              <a:prstGeom prst="rect">
                <a:avLst/>
              </a:prstGeom>
              <a:blipFill rotWithShape="0">
                <a:blip r:embed="rId10"/>
                <a:stretch>
                  <a:fillRect/>
                </a:stretch>
              </a:blipFill>
            </p:spPr>
            <p:txBody>
              <a:bodyPr/>
              <a:lstStyle/>
              <a:p>
                <a:r>
                  <a:rPr lang="zh-CN" altLang="en-US">
                    <a:noFill/>
                  </a:rPr>
                  <a:t> </a:t>
                </a:r>
              </a:p>
            </p:txBody>
          </p:sp>
        </mc:Fallback>
      </mc:AlternateContent>
      <p:cxnSp>
        <p:nvCxnSpPr>
          <p:cNvPr id="28" name="直線接點 27"/>
          <p:cNvCxnSpPr/>
          <p:nvPr/>
        </p:nvCxnSpPr>
        <p:spPr>
          <a:xfrm>
            <a:off x="4489456" y="3401762"/>
            <a:ext cx="365233" cy="36523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字方塊 28"/>
              <p:cNvSpPr txBox="1"/>
              <p:nvPr/>
            </p:nvSpPr>
            <p:spPr>
              <a:xfrm>
                <a:off x="4739031" y="1682539"/>
                <a:ext cx="7501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h</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e>
                      </m:d>
                    </m:oMath>
                  </m:oMathPara>
                </a14:m>
                <a:endParaRPr lang="zh-TW" altLang="en-US" sz="24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3215031" y="1682539"/>
                <a:ext cx="750142" cy="369332"/>
              </a:xfrm>
              <a:prstGeom prst="rect">
                <a:avLst/>
              </a:prstGeom>
              <a:blipFill rotWithShape="0">
                <a:blip r:embed="rId13"/>
                <a:stretch>
                  <a:fillRect l="-9756"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p:cNvSpPr txBox="1"/>
              <p:nvPr/>
            </p:nvSpPr>
            <p:spPr>
              <a:xfrm>
                <a:off x="3490491" y="1625495"/>
                <a:ext cx="7956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𝑜</m:t>
                              </m:r>
                            </m:sub>
                          </m:sSub>
                        </m:e>
                      </m:d>
                    </m:oMath>
                  </m:oMathPara>
                </a14:m>
                <a:endParaRPr lang="zh-TW" altLang="en-US" sz="24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3490491" y="1625495"/>
                <a:ext cx="795666" cy="369332"/>
              </a:xfrm>
              <a:prstGeom prst="rect">
                <a:avLst/>
              </a:prstGeom>
              <a:blipFill rotWithShape="0">
                <a:blip r:embed="rId14"/>
                <a:stretch>
                  <a:fillRect l="-13846" b="-3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字方塊 31"/>
              <p:cNvSpPr txBox="1"/>
              <p:nvPr/>
            </p:nvSpPr>
            <p:spPr>
              <a:xfrm>
                <a:off x="4862735" y="332873"/>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oMath>
                  </m:oMathPara>
                </a14:m>
                <a:endParaRPr lang="zh-TW" altLang="en-US" sz="24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3338735" y="332873"/>
                <a:ext cx="247952" cy="369332"/>
              </a:xfrm>
              <a:prstGeom prst="rect">
                <a:avLst/>
              </a:prstGeom>
              <a:blipFill rotWithShape="0">
                <a:blip r:embed="rId15"/>
                <a:stretch>
                  <a:fillRect l="-17500" r="-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p:cNvSpPr txBox="1"/>
              <p:nvPr/>
            </p:nvSpPr>
            <p:spPr>
              <a:xfrm>
                <a:off x="5110688" y="351079"/>
                <a:ext cx="17915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rPr>
                        <m:t>h</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e>
                      </m:d>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𝑜</m:t>
                              </m:r>
                            </m:sub>
                          </m:sSub>
                        </m:e>
                      </m:d>
                    </m:oMath>
                  </m:oMathPara>
                </a14:m>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3586687" y="351079"/>
                <a:ext cx="1791581" cy="369332"/>
              </a:xfrm>
              <a:prstGeom prst="rect">
                <a:avLst/>
              </a:prstGeom>
              <a:blipFill rotWithShape="0">
                <a:blip r:embed="rId16"/>
                <a:stretch>
                  <a:fillRect l="-1361" b="-3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p:cNvSpPr txBox="1"/>
              <p:nvPr/>
            </p:nvSpPr>
            <p:spPr>
              <a:xfrm>
                <a:off x="4706961" y="4237315"/>
                <a:ext cx="1346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e>
                      </m:d>
                    </m:oMath>
                  </m:oMathPara>
                </a14:m>
                <a:endParaRPr lang="zh-TW" altLang="en-US" sz="24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4706961" y="4237315"/>
                <a:ext cx="1346522" cy="369332"/>
              </a:xfrm>
              <a:prstGeom prst="rect">
                <a:avLst/>
              </a:prstGeom>
              <a:blipFill rotWithShape="0">
                <a:blip r:embed="rId17"/>
                <a:stretch>
                  <a:fillRect l="-4977" b="-344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流程圖: 磁碟 32"/>
              <p:cNvSpPr/>
              <p:nvPr/>
            </p:nvSpPr>
            <p:spPr>
              <a:xfrm>
                <a:off x="4368833" y="3214259"/>
                <a:ext cx="622258" cy="64805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oMath>
                  </m:oMathPara>
                </a14:m>
                <a:endParaRPr lang="zh-TW" altLang="en-US" sz="2400" dirty="0"/>
              </a:p>
            </p:txBody>
          </p:sp>
        </mc:Choice>
        <mc:Fallback xmlns="">
          <p:sp>
            <p:nvSpPr>
              <p:cNvPr id="33" name="流程圖: 磁碟 32"/>
              <p:cNvSpPr>
                <a:spLocks noRot="1" noChangeAspect="1" noMove="1" noResize="1" noEditPoints="1" noAdjustHandles="1" noChangeArrowheads="1" noChangeShapeType="1" noTextEdit="1"/>
              </p:cNvSpPr>
              <p:nvPr/>
            </p:nvSpPr>
            <p:spPr>
              <a:xfrm>
                <a:off x="2844833" y="3214258"/>
                <a:ext cx="622258" cy="648057"/>
              </a:xfrm>
              <a:prstGeom prst="flowChartMagneticDisk">
                <a:avLst/>
              </a:prstGeom>
              <a:blipFill rotWithShape="0">
                <a:blip r:embed="rId19"/>
                <a:stretch>
                  <a:fillRect/>
                </a:stretch>
              </a:blipFill>
            </p:spPr>
            <p:txBody>
              <a:bodyPr/>
              <a:lstStyle/>
              <a:p>
                <a:r>
                  <a:rPr lang="zh-TW" altLang="en-US">
                    <a:noFill/>
                  </a:rPr>
                  <a:t> </a:t>
                </a:r>
              </a:p>
            </p:txBody>
          </p:sp>
        </mc:Fallback>
      </mc:AlternateContent>
      <p:sp>
        <p:nvSpPr>
          <p:cNvPr id="4" name="矩形 3"/>
          <p:cNvSpPr/>
          <p:nvPr/>
        </p:nvSpPr>
        <p:spPr>
          <a:xfrm>
            <a:off x="5168788" y="2995296"/>
            <a:ext cx="1133965" cy="247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8" name="文字方塊 17"/>
              <p:cNvSpPr txBox="1"/>
              <p:nvPr/>
            </p:nvSpPr>
            <p:spPr>
              <a:xfrm>
                <a:off x="5499397" y="2842731"/>
                <a:ext cx="800732" cy="425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𝑓</m:t>
                              </m:r>
                            </m:sub>
                          </m:sSub>
                        </m:e>
                      </m:d>
                    </m:oMath>
                  </m:oMathPara>
                </a14:m>
                <a:endParaRPr lang="zh-TW" altLang="en-US" sz="24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3975397" y="2842730"/>
                <a:ext cx="800732" cy="425373"/>
              </a:xfrm>
              <a:prstGeom prst="rect">
                <a:avLst/>
              </a:prstGeom>
              <a:blipFill rotWithShape="0">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p:cNvSpPr txBox="1"/>
              <p:nvPr/>
            </p:nvSpPr>
            <p:spPr>
              <a:xfrm>
                <a:off x="5060119" y="3750864"/>
                <a:ext cx="941796" cy="425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𝑐𝑓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𝑓</m:t>
                              </m:r>
                            </m:sub>
                          </m:sSub>
                        </m:e>
                      </m:d>
                    </m:oMath>
                  </m:oMathPara>
                </a14:m>
                <a:endParaRPr lang="zh-TW" altLang="en-US" sz="2400" dirty="0"/>
              </a:p>
            </p:txBody>
          </p:sp>
        </mc:Choice>
        <mc:Fallback xmlns="">
          <p:sp>
            <p:nvSpPr>
              <p:cNvPr id="34" name="文字方塊 33"/>
              <p:cNvSpPr txBox="1">
                <a:spLocks noRot="1" noChangeAspect="1" noMove="1" noResize="1" noEditPoints="1" noAdjustHandles="1" noChangeArrowheads="1" noChangeShapeType="1" noTextEdit="1"/>
              </p:cNvSpPr>
              <p:nvPr/>
            </p:nvSpPr>
            <p:spPr>
              <a:xfrm>
                <a:off x="3536119" y="3750863"/>
                <a:ext cx="941796" cy="425373"/>
              </a:xfrm>
              <a:prstGeom prst="rect">
                <a:avLst/>
              </a:prstGeom>
              <a:blipFill rotWithShape="0">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p:cNvSpPr txBox="1"/>
              <p:nvPr/>
            </p:nvSpPr>
            <p:spPr>
              <a:xfrm>
                <a:off x="5060119" y="2873916"/>
                <a:ext cx="2197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𝑐</m:t>
                      </m:r>
                    </m:oMath>
                  </m:oMathPara>
                </a14:m>
                <a:endParaRPr lang="zh-TW" altLang="en-US" sz="2400" dirty="0"/>
              </a:p>
            </p:txBody>
          </p:sp>
        </mc:Choice>
        <mc:Fallback xmlns="">
          <p:sp>
            <p:nvSpPr>
              <p:cNvPr id="35" name="文字方塊 34"/>
              <p:cNvSpPr txBox="1">
                <a:spLocks noRot="1" noChangeAspect="1" noMove="1" noResize="1" noEditPoints="1" noAdjustHandles="1" noChangeArrowheads="1" noChangeShapeType="1" noTextEdit="1"/>
              </p:cNvSpPr>
              <p:nvPr/>
            </p:nvSpPr>
            <p:spPr>
              <a:xfrm>
                <a:off x="3536119" y="2873916"/>
                <a:ext cx="219740" cy="369332"/>
              </a:xfrm>
              <a:prstGeom prst="rect">
                <a:avLst/>
              </a:prstGeom>
              <a:blipFill rotWithShape="0">
                <a:blip r:embed="rId22"/>
                <a:stretch>
                  <a:fillRect l="-16667" r="-16667"/>
                </a:stretch>
              </a:blipFill>
            </p:spPr>
            <p:txBody>
              <a:bodyPr/>
              <a:lstStyle/>
              <a:p>
                <a:r>
                  <a:rPr lang="zh-TW" altLang="en-US">
                    <a:noFill/>
                  </a:rPr>
                  <a:t> </a:t>
                </a:r>
              </a:p>
            </p:txBody>
          </p:sp>
        </mc:Fallback>
      </mc:AlternateContent>
      <p:sp>
        <p:nvSpPr>
          <p:cNvPr id="3" name="标题 2"/>
          <p:cNvSpPr>
            <a:spLocks noGrp="1"/>
          </p:cNvSpPr>
          <p:nvPr>
            <p:ph type="title"/>
          </p:nvPr>
        </p:nvSpPr>
        <p:spPr/>
        <p:txBody>
          <a:bodyPr/>
          <a:lstStyle/>
          <a:p>
            <a:endParaRPr kumimoji="1" lang="zh-CN" altLang="en-US"/>
          </a:p>
        </p:txBody>
      </p:sp>
      <mc:AlternateContent xmlns:mc="http://schemas.openxmlformats.org/markup-compatibility/2006" xmlns:a14="http://schemas.microsoft.com/office/drawing/2010/main">
        <mc:Choice Requires="a14">
          <p:sp>
            <p:nvSpPr>
              <p:cNvPr id="37" name="文字方塊 32"/>
              <p:cNvSpPr txBox="1"/>
              <p:nvPr/>
            </p:nvSpPr>
            <p:spPr>
              <a:xfrm>
                <a:off x="7146662" y="5160458"/>
                <a:ext cx="4747685" cy="830997"/>
              </a:xfrm>
              <a:prstGeom prst="rect">
                <a:avLst/>
              </a:prstGeom>
              <a:noFill/>
            </p:spPr>
            <p:txBody>
              <a:bodyPr wrap="square" rtlCol="0">
                <a:spAutoFit/>
              </a:bodyPr>
              <a:lstStyle/>
              <a:p>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oMath>
                </a14:m>
                <a:r>
                  <a:rPr lang="en-US" altLang="zh-TW" sz="2400" dirty="0">
                    <a:solidFill>
                      <a:srgbClr val="09405E"/>
                    </a:solidFill>
                    <a:latin typeface="Microsoft YaHei" charset="-122"/>
                    <a:ea typeface="Microsoft YaHei" charset="-122"/>
                    <a:cs typeface="Microsoft YaHei" charset="-122"/>
                  </a:rPr>
                  <a:t> </a:t>
                </a:r>
                <a:r>
                  <a:rPr lang="zh-CN" altLang="en-US" sz="2400" dirty="0">
                    <a:solidFill>
                      <a:srgbClr val="09405E"/>
                    </a:solidFill>
                    <a:latin typeface="Microsoft YaHei" charset="-122"/>
                    <a:ea typeface="Microsoft YaHei" charset="-122"/>
                    <a:cs typeface="Microsoft YaHei" charset="-122"/>
                  </a:rPr>
                  <a:t>等于之前的信息</a:t>
                </a:r>
                <a:r>
                  <a:rPr lang="en-US" altLang="zh-TW" sz="2400" dirty="0">
                    <a:solidFill>
                      <a:srgbClr val="09405E"/>
                    </a:solidFill>
                    <a:latin typeface="Microsoft YaHei" charset="-122"/>
                    <a:ea typeface="Microsoft YaHei" charset="-122"/>
                    <a:cs typeface="Microsoft YaHei" charset="-122"/>
                  </a:rPr>
                  <a:t> </a:t>
                </a:r>
                <a14:m>
                  <m:oMath xmlns:m="http://schemas.openxmlformats.org/officeDocument/2006/math">
                    <m:r>
                      <a:rPr lang="en-US" altLang="zh-TW" sz="2400" i="1">
                        <a:latin typeface="Cambria Math" panose="02040503050406030204" pitchFamily="18" charset="0"/>
                      </a:rPr>
                      <m:t>𝑐</m:t>
                    </m:r>
                  </m:oMath>
                </a14:m>
                <a:r>
                  <a:rPr lang="zh-CN" altLang="en-US" sz="2400" dirty="0">
                    <a:solidFill>
                      <a:srgbClr val="09405E"/>
                    </a:solidFill>
                    <a:latin typeface="Microsoft YaHei" charset="-122"/>
                    <a:ea typeface="Microsoft YaHei" charset="-122"/>
                    <a:cs typeface="Microsoft YaHei" charset="-122"/>
                  </a:rPr>
                  <a:t>（记忆</a:t>
                </a:r>
                <a:r>
                  <a:rPr lang="en-US" altLang="zh-CN" sz="2400" dirty="0">
                    <a:solidFill>
                      <a:srgbClr val="09405E"/>
                    </a:solidFill>
                    <a:latin typeface="Microsoft YaHei" charset="-122"/>
                    <a:ea typeface="Microsoft YaHei" charset="-122"/>
                    <a:cs typeface="Microsoft YaHei" charset="-122"/>
                  </a:rPr>
                  <a:t>Long</a:t>
                </a:r>
                <a:r>
                  <a:rPr lang="zh-CN" altLang="en-US" sz="2400" dirty="0">
                    <a:solidFill>
                      <a:srgbClr val="09405E"/>
                    </a:solidFill>
                    <a:latin typeface="Microsoft YaHei" charset="-122"/>
                    <a:ea typeface="Microsoft YaHei" charset="-122"/>
                    <a:cs typeface="Microsoft YaHei" charset="-122"/>
                  </a:rPr>
                  <a:t> </a:t>
                </a:r>
                <a:r>
                  <a:rPr lang="en-US" altLang="zh-CN" sz="2400" dirty="0">
                    <a:solidFill>
                      <a:srgbClr val="09405E"/>
                    </a:solidFill>
                    <a:latin typeface="Microsoft YaHei" charset="-122"/>
                    <a:ea typeface="Microsoft YaHei" charset="-122"/>
                    <a:cs typeface="Microsoft YaHei" charset="-122"/>
                  </a:rPr>
                  <a:t>time</a:t>
                </a:r>
                <a:r>
                  <a:rPr lang="zh-CN" altLang="en-US" sz="2400" dirty="0">
                    <a:solidFill>
                      <a:srgbClr val="09405E"/>
                    </a:solidFill>
                    <a:latin typeface="Microsoft YaHei" charset="-122"/>
                    <a:ea typeface="Microsoft YaHei" charset="-122"/>
                    <a:cs typeface="Microsoft YaHei" charset="-122"/>
                  </a:rPr>
                  <a:t>信息）加上当前的信息</a:t>
                </a:r>
                <a:endParaRPr lang="zh-TW" altLang="en-US" sz="2400" dirty="0">
                  <a:solidFill>
                    <a:srgbClr val="09405E"/>
                  </a:solidFill>
                  <a:latin typeface="Microsoft YaHei" charset="-122"/>
                  <a:ea typeface="Microsoft YaHei" charset="-122"/>
                  <a:cs typeface="Microsoft YaHei" charset="-122"/>
                </a:endParaRPr>
              </a:p>
            </p:txBody>
          </p:sp>
        </mc:Choice>
        <mc:Fallback xmlns="">
          <p:sp>
            <p:nvSpPr>
              <p:cNvPr id="37" name="文字方塊 32"/>
              <p:cNvSpPr txBox="1">
                <a:spLocks noRot="1" noChangeAspect="1" noMove="1" noResize="1" noEditPoints="1" noAdjustHandles="1" noChangeArrowheads="1" noChangeShapeType="1" noTextEdit="1"/>
              </p:cNvSpPr>
              <p:nvPr/>
            </p:nvSpPr>
            <p:spPr>
              <a:xfrm>
                <a:off x="7146662" y="5160458"/>
                <a:ext cx="4747685" cy="830997"/>
              </a:xfrm>
              <a:prstGeom prst="rect">
                <a:avLst/>
              </a:prstGeom>
              <a:blipFill rotWithShape="0">
                <a:blip r:embed="rId23"/>
                <a:stretch>
                  <a:fillRect l="-1926" t="-5882" b="-16176"/>
                </a:stretch>
              </a:blipFill>
            </p:spPr>
            <p:txBody>
              <a:bodyPr/>
              <a:lstStyle/>
              <a:p>
                <a:r>
                  <a:rPr lang="zh-CN" altLang="en-US">
                    <a:noFill/>
                  </a:rPr>
                  <a:t> </a:t>
                </a:r>
              </a:p>
            </p:txBody>
          </p:sp>
        </mc:Fallback>
      </mc:AlternateContent>
      <p:sp>
        <p:nvSpPr>
          <p:cNvPr id="6" name="矩形 5"/>
          <p:cNvSpPr/>
          <p:nvPr/>
        </p:nvSpPr>
        <p:spPr>
          <a:xfrm>
            <a:off x="5563333" y="2459109"/>
            <a:ext cx="877163" cy="369332"/>
          </a:xfrm>
          <a:prstGeom prst="rect">
            <a:avLst/>
          </a:prstGeom>
        </p:spPr>
        <p:txBody>
          <a:bodyPr wrap="none">
            <a:spAutoFit/>
          </a:bodyPr>
          <a:lstStyle/>
          <a:p>
            <a:pPr algn="ctr"/>
            <a:r>
              <a:rPr lang="zh-CN" altLang="en-US">
                <a:latin typeface="Microsoft YaHei" charset="-122"/>
                <a:ea typeface="Microsoft YaHei" charset="-122"/>
                <a:cs typeface="Microsoft YaHei" charset="-122"/>
              </a:rPr>
              <a:t>遗忘门</a:t>
            </a:r>
            <a:endParaRPr lang="zh-TW" altLang="en-US" dirty="0">
              <a:latin typeface="Microsoft YaHei" charset="-122"/>
              <a:ea typeface="Microsoft YaHei" charset="-122"/>
              <a:cs typeface="Microsoft YaHei" charset="-122"/>
            </a:endParaRPr>
          </a:p>
        </p:txBody>
      </p:sp>
      <p:sp>
        <p:nvSpPr>
          <p:cNvPr id="7" name="矩形 6"/>
          <p:cNvSpPr/>
          <p:nvPr/>
        </p:nvSpPr>
        <p:spPr>
          <a:xfrm>
            <a:off x="3318303" y="4975792"/>
            <a:ext cx="1015021" cy="369332"/>
          </a:xfrm>
          <a:prstGeom prst="rect">
            <a:avLst/>
          </a:prstGeom>
          <a:solidFill>
            <a:schemeClr val="bg1"/>
          </a:solidFill>
        </p:spPr>
        <p:txBody>
          <a:bodyPr wrap="none">
            <a:spAutoFit/>
          </a:bodyPr>
          <a:lstStyle/>
          <a:p>
            <a:r>
              <a:rPr lang="zh-CN" altLang="en-US">
                <a:latin typeface="Microsoft YaHei" charset="-122"/>
                <a:ea typeface="Microsoft YaHei" charset="-122"/>
                <a:cs typeface="Microsoft YaHei" charset="-122"/>
              </a:rPr>
              <a:t>输入门  </a:t>
            </a:r>
            <a:endParaRPr lang="zh-TW" altLang="en-US" dirty="0">
              <a:latin typeface="Microsoft YaHei" charset="-122"/>
              <a:ea typeface="Microsoft YaHei" charset="-122"/>
              <a:cs typeface="Microsoft YaHei" charset="-122"/>
            </a:endParaRPr>
          </a:p>
        </p:txBody>
      </p:sp>
      <p:sp>
        <p:nvSpPr>
          <p:cNvPr id="8" name="矩形 7"/>
          <p:cNvSpPr/>
          <p:nvPr/>
        </p:nvSpPr>
        <p:spPr>
          <a:xfrm>
            <a:off x="3515310" y="1265010"/>
            <a:ext cx="1083951" cy="369332"/>
          </a:xfrm>
          <a:prstGeom prst="rect">
            <a:avLst/>
          </a:prstGeom>
          <a:solidFill>
            <a:schemeClr val="bg1"/>
          </a:solidFill>
        </p:spPr>
        <p:txBody>
          <a:bodyPr wrap="none">
            <a:spAutoFit/>
          </a:bodyPr>
          <a:lstStyle/>
          <a:p>
            <a:r>
              <a:rPr lang="zh-CN" altLang="en-US" dirty="0">
                <a:latin typeface="Microsoft YaHei" charset="-122"/>
                <a:ea typeface="Microsoft YaHei" charset="-122"/>
                <a:cs typeface="Microsoft YaHei" charset="-122"/>
              </a:rPr>
              <a:t> 输出门  </a:t>
            </a:r>
            <a:endParaRPr lang="zh-CN" altLang="en-US" dirty="0"/>
          </a:p>
        </p:txBody>
      </p:sp>
    </p:spTree>
    <p:extLst>
      <p:ext uri="{BB962C8B-B14F-4D97-AF65-F5344CB8AC3E}">
        <p14:creationId xmlns:p14="http://schemas.microsoft.com/office/powerpoint/2010/main" val="51641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9" grpId="0"/>
      <p:bldP spid="20" grpId="0"/>
      <p:bldP spid="21" grpId="0"/>
      <p:bldP spid="22" grpId="0"/>
      <p:bldP spid="24" grpId="0" animBg="1"/>
      <p:bldP spid="25" grpId="0"/>
      <p:bldP spid="29" grpId="0"/>
      <p:bldP spid="30" grpId="0"/>
      <p:bldP spid="32" grpId="0"/>
      <p:bldP spid="27" grpId="0"/>
      <p:bldP spid="31" grpId="0"/>
      <p:bldP spid="33" grpId="0" animBg="1"/>
      <p:bldP spid="18" grpId="0"/>
      <p:bldP spid="34" grpId="0"/>
      <p:bldP spid="35" grpId="0"/>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en-US" altLang="zh-TW" dirty="0"/>
              <a:t>LSTM</a:t>
            </a:r>
            <a:endParaRPr lang="zh-TW" altLang="en-US" dirty="0"/>
          </a:p>
        </p:txBody>
      </p:sp>
      <p:sp>
        <p:nvSpPr>
          <p:cNvPr id="42" name="矩形 41"/>
          <p:cNvSpPr/>
          <p:nvPr/>
        </p:nvSpPr>
        <p:spPr>
          <a:xfrm>
            <a:off x="3778744" y="5919685"/>
            <a:ext cx="720000" cy="36877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45" name="矩形 44"/>
          <p:cNvSpPr/>
          <p:nvPr/>
        </p:nvSpPr>
        <p:spPr>
          <a:xfrm>
            <a:off x="4161175" y="4734135"/>
            <a:ext cx="720000" cy="43200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dirty="0"/>
          </a:p>
        </p:txBody>
      </p:sp>
      <p:sp>
        <p:nvSpPr>
          <p:cNvPr id="46" name="矩形 45"/>
          <p:cNvSpPr/>
          <p:nvPr/>
        </p:nvSpPr>
        <p:spPr>
          <a:xfrm>
            <a:off x="3268329" y="4734135"/>
            <a:ext cx="720000" cy="43200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grpSp>
        <p:nvGrpSpPr>
          <p:cNvPr id="49" name="群組 48"/>
          <p:cNvGrpSpPr/>
          <p:nvPr/>
        </p:nvGrpSpPr>
        <p:grpSpPr>
          <a:xfrm>
            <a:off x="3963114" y="3723923"/>
            <a:ext cx="438150" cy="438150"/>
            <a:chOff x="6656524" y="2699227"/>
            <a:chExt cx="438150" cy="438150"/>
          </a:xfrm>
        </p:grpSpPr>
        <p:sp>
          <p:nvSpPr>
            <p:cNvPr id="47" name="橢圓 46"/>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48" name="文字方塊 47"/>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48" name="文字方塊 47"/>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3"/>
                  <a:stretch>
                    <a:fillRect l="-19444" r="-16667" b="-2222"/>
                  </a:stretch>
                </a:blipFill>
              </p:spPr>
              <p:txBody>
                <a:bodyPr/>
                <a:lstStyle/>
                <a:p>
                  <a:r>
                    <a:rPr lang="zh-TW" altLang="en-US">
                      <a:noFill/>
                    </a:rPr>
                    <a:t> </a:t>
                  </a:r>
                </a:p>
              </p:txBody>
            </p:sp>
          </mc:Fallback>
        </mc:AlternateContent>
      </p:grpSp>
      <p:sp>
        <p:nvSpPr>
          <p:cNvPr id="50" name="矩形 49"/>
          <p:cNvSpPr/>
          <p:nvPr/>
        </p:nvSpPr>
        <p:spPr>
          <a:xfrm>
            <a:off x="2383869" y="4734135"/>
            <a:ext cx="720000" cy="43200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51" name="矩形 50"/>
          <p:cNvSpPr/>
          <p:nvPr/>
        </p:nvSpPr>
        <p:spPr>
          <a:xfrm>
            <a:off x="5045635" y="4739331"/>
            <a:ext cx="720000" cy="43200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grpSp>
        <p:nvGrpSpPr>
          <p:cNvPr id="52" name="群組 51"/>
          <p:cNvGrpSpPr/>
          <p:nvPr/>
        </p:nvGrpSpPr>
        <p:grpSpPr>
          <a:xfrm>
            <a:off x="2524794" y="2751799"/>
            <a:ext cx="438150" cy="438150"/>
            <a:chOff x="6656524" y="2699227"/>
            <a:chExt cx="438150" cy="438150"/>
          </a:xfrm>
        </p:grpSpPr>
        <p:sp>
          <p:nvSpPr>
            <p:cNvPr id="53" name="橢圓 52"/>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4" name="文字方塊 53"/>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54" name="文字方塊 53"/>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4"/>
                  <a:stretch>
                    <a:fillRect l="-19444" r="-16667"/>
                  </a:stretch>
                </a:blipFill>
              </p:spPr>
              <p:txBody>
                <a:bodyPr/>
                <a:lstStyle/>
                <a:p>
                  <a:r>
                    <a:rPr lang="zh-TW" altLang="en-US">
                      <a:noFill/>
                    </a:rPr>
                    <a:t> </a:t>
                  </a:r>
                </a:p>
              </p:txBody>
            </p:sp>
          </mc:Fallback>
        </mc:AlternateContent>
      </p:grpSp>
      <p:grpSp>
        <p:nvGrpSpPr>
          <p:cNvPr id="55" name="群組 54"/>
          <p:cNvGrpSpPr/>
          <p:nvPr/>
        </p:nvGrpSpPr>
        <p:grpSpPr>
          <a:xfrm>
            <a:off x="3942100" y="2738582"/>
            <a:ext cx="438150" cy="438150"/>
            <a:chOff x="6656524" y="2699227"/>
            <a:chExt cx="438150" cy="438150"/>
          </a:xfrm>
        </p:grpSpPr>
        <p:sp>
          <p:nvSpPr>
            <p:cNvPr id="56" name="橢圓 55"/>
            <p:cNvSpPr/>
            <p:nvPr/>
          </p:nvSpPr>
          <p:spPr>
            <a:xfrm>
              <a:off x="6656524" y="2699227"/>
              <a:ext cx="438150" cy="4381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7" name="文字方塊 56"/>
                <p:cNvSpPr txBox="1"/>
                <p:nvPr/>
              </p:nvSpPr>
              <p:spPr>
                <a:xfrm>
                  <a:off x="6766595" y="2808578"/>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57" name="文字方塊 56"/>
                <p:cNvSpPr txBox="1">
                  <a:spLocks noRot="1" noChangeAspect="1" noMove="1" noResize="1" noEditPoints="1" noAdjustHandles="1" noChangeArrowheads="1" noChangeShapeType="1" noTextEdit="1"/>
                </p:cNvSpPr>
                <p:nvPr/>
              </p:nvSpPr>
              <p:spPr>
                <a:xfrm>
                  <a:off x="6766595" y="2808578"/>
                  <a:ext cx="283732" cy="276999"/>
                </a:xfrm>
                <a:prstGeom prst="rect">
                  <a:avLst/>
                </a:prstGeom>
                <a:blipFill rotWithShape="0">
                  <a:blip r:embed="rId5"/>
                  <a:stretch>
                    <a:fillRect l="-19565" r="-19565" b="-6522"/>
                  </a:stretch>
                </a:blipFill>
              </p:spPr>
              <p:txBody>
                <a:bodyPr/>
                <a:lstStyle/>
                <a:p>
                  <a:r>
                    <a:rPr lang="zh-TW" altLang="en-US">
                      <a:noFill/>
                    </a:rPr>
                    <a:t> </a:t>
                  </a:r>
                </a:p>
              </p:txBody>
            </p:sp>
          </mc:Fallback>
        </mc:AlternateContent>
      </p:grpSp>
      <p:grpSp>
        <p:nvGrpSpPr>
          <p:cNvPr id="58" name="群組 57"/>
          <p:cNvGrpSpPr/>
          <p:nvPr/>
        </p:nvGrpSpPr>
        <p:grpSpPr>
          <a:xfrm>
            <a:off x="5200862" y="2747033"/>
            <a:ext cx="438150" cy="438150"/>
            <a:chOff x="6656524" y="2699227"/>
            <a:chExt cx="438150" cy="438150"/>
          </a:xfrm>
        </p:grpSpPr>
        <p:sp>
          <p:nvSpPr>
            <p:cNvPr id="59" name="橢圓 58"/>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0" name="文字方塊 59"/>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60" name="文字方塊 59"/>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6"/>
                  <a:stretch>
                    <a:fillRect l="-19444" r="-16667" b="-2222"/>
                  </a:stretch>
                </a:blipFill>
              </p:spPr>
              <p:txBody>
                <a:bodyPr/>
                <a:lstStyle/>
                <a:p>
                  <a:r>
                    <a:rPr lang="zh-TW" altLang="en-US">
                      <a:noFill/>
                    </a:rPr>
                    <a:t> </a:t>
                  </a:r>
                </a:p>
              </p:txBody>
            </p:sp>
          </mc:Fallback>
        </mc:AlternateContent>
      </p:grpSp>
      <p:sp>
        <p:nvSpPr>
          <p:cNvPr id="62" name="矩形 61"/>
          <p:cNvSpPr/>
          <p:nvPr/>
        </p:nvSpPr>
        <p:spPr>
          <a:xfrm>
            <a:off x="5062504" y="1409486"/>
            <a:ext cx="72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63" name="文字方塊 62"/>
          <p:cNvSpPr txBox="1"/>
          <p:nvPr/>
        </p:nvSpPr>
        <p:spPr>
          <a:xfrm>
            <a:off x="4980932" y="1395098"/>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pic>
        <p:nvPicPr>
          <p:cNvPr id="133" name="圖片 132"/>
          <p:cNvPicPr>
            <a:picLocks noChangeAspect="1"/>
          </p:cNvPicPr>
          <p:nvPr/>
        </p:nvPicPr>
        <p:blipFill>
          <a:blip r:embed="rId7"/>
          <a:stretch>
            <a:fillRect/>
          </a:stretch>
        </p:blipFill>
        <p:spPr>
          <a:xfrm>
            <a:off x="3418219" y="3760796"/>
            <a:ext cx="371475" cy="371475"/>
          </a:xfrm>
          <a:prstGeom prst="rect">
            <a:avLst/>
          </a:prstGeom>
        </p:spPr>
      </p:pic>
      <p:pic>
        <p:nvPicPr>
          <p:cNvPr id="134" name="圖片 133"/>
          <p:cNvPicPr>
            <a:picLocks noChangeAspect="1"/>
          </p:cNvPicPr>
          <p:nvPr/>
        </p:nvPicPr>
        <p:blipFill>
          <a:blip r:embed="rId7"/>
          <a:stretch>
            <a:fillRect/>
          </a:stretch>
        </p:blipFill>
        <p:spPr>
          <a:xfrm>
            <a:off x="2554039" y="3757262"/>
            <a:ext cx="371475" cy="371475"/>
          </a:xfrm>
          <a:prstGeom prst="rect">
            <a:avLst/>
          </a:prstGeom>
        </p:spPr>
      </p:pic>
      <p:pic>
        <p:nvPicPr>
          <p:cNvPr id="135" name="圖片 134"/>
          <p:cNvPicPr>
            <a:picLocks noChangeAspect="1"/>
          </p:cNvPicPr>
          <p:nvPr/>
        </p:nvPicPr>
        <p:blipFill>
          <a:blip r:embed="rId7"/>
          <a:stretch>
            <a:fillRect/>
          </a:stretch>
        </p:blipFill>
        <p:spPr>
          <a:xfrm>
            <a:off x="5215644" y="3757261"/>
            <a:ext cx="371475" cy="371475"/>
          </a:xfrm>
          <a:prstGeom prst="rect">
            <a:avLst/>
          </a:prstGeom>
        </p:spPr>
      </p:pic>
      <p:pic>
        <p:nvPicPr>
          <p:cNvPr id="136" name="圖片 135"/>
          <p:cNvPicPr>
            <a:picLocks noChangeAspect="1"/>
          </p:cNvPicPr>
          <p:nvPr/>
        </p:nvPicPr>
        <p:blipFill>
          <a:blip r:embed="rId7"/>
          <a:stretch>
            <a:fillRect/>
          </a:stretch>
        </p:blipFill>
        <p:spPr>
          <a:xfrm>
            <a:off x="4639744" y="2764254"/>
            <a:ext cx="371475" cy="371475"/>
          </a:xfrm>
          <a:prstGeom prst="rect">
            <a:avLst/>
          </a:prstGeom>
        </p:spPr>
      </p:pic>
      <p:cxnSp>
        <p:nvCxnSpPr>
          <p:cNvPr id="139" name="直線單箭頭接點 138"/>
          <p:cNvCxnSpPr/>
          <p:nvPr/>
        </p:nvCxnSpPr>
        <p:spPr>
          <a:xfrm flipH="1" flipV="1">
            <a:off x="2737028" y="4138592"/>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p:cNvCxnSpPr/>
          <p:nvPr/>
        </p:nvCxnSpPr>
        <p:spPr>
          <a:xfrm flipH="1" flipV="1">
            <a:off x="2743190" y="3166148"/>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a:endCxn id="56" idx="2"/>
          </p:cNvCxnSpPr>
          <p:nvPr/>
        </p:nvCxnSpPr>
        <p:spPr>
          <a:xfrm flipV="1">
            <a:off x="2988256" y="2957657"/>
            <a:ext cx="9538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p:cNvCxnSpPr>
            <a:endCxn id="47" idx="4"/>
          </p:cNvCxnSpPr>
          <p:nvPr/>
        </p:nvCxnSpPr>
        <p:spPr>
          <a:xfrm flipH="1" flipV="1">
            <a:off x="4182189" y="4162074"/>
            <a:ext cx="295984" cy="5488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151"/>
          <p:cNvCxnSpPr/>
          <p:nvPr/>
        </p:nvCxnSpPr>
        <p:spPr>
          <a:xfrm flipH="1" flipV="1">
            <a:off x="3603955" y="4125539"/>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單箭頭接點 152"/>
          <p:cNvCxnSpPr/>
          <p:nvPr/>
        </p:nvCxnSpPr>
        <p:spPr>
          <a:xfrm flipH="1" flipV="1">
            <a:off x="4179227" y="3111099"/>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單箭頭接點 153"/>
          <p:cNvCxnSpPr>
            <a:endCxn id="47" idx="2"/>
          </p:cNvCxnSpPr>
          <p:nvPr/>
        </p:nvCxnSpPr>
        <p:spPr>
          <a:xfrm>
            <a:off x="3766352" y="3929424"/>
            <a:ext cx="196762" cy="13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單箭頭接點 156"/>
          <p:cNvCxnSpPr/>
          <p:nvPr/>
        </p:nvCxnSpPr>
        <p:spPr>
          <a:xfrm flipH="1" flipV="1">
            <a:off x="5405635" y="4098156"/>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單箭頭接點 157"/>
          <p:cNvCxnSpPr/>
          <p:nvPr/>
        </p:nvCxnSpPr>
        <p:spPr>
          <a:xfrm flipH="1" flipV="1">
            <a:off x="5416960" y="3186827"/>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單箭頭接點 158"/>
          <p:cNvCxnSpPr/>
          <p:nvPr/>
        </p:nvCxnSpPr>
        <p:spPr>
          <a:xfrm>
            <a:off x="4420936" y="2949990"/>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p:cNvCxnSpPr/>
          <p:nvPr/>
        </p:nvCxnSpPr>
        <p:spPr>
          <a:xfrm>
            <a:off x="4979391" y="2962288"/>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向下箭號 161"/>
          <p:cNvSpPr/>
          <p:nvPr/>
        </p:nvSpPr>
        <p:spPr>
          <a:xfrm flipV="1">
            <a:off x="5215643" y="1935577"/>
            <a:ext cx="438150" cy="74839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163" name="向下箭號 162"/>
          <p:cNvSpPr/>
          <p:nvPr/>
        </p:nvSpPr>
        <p:spPr>
          <a:xfrm rot="2610135" flipV="1">
            <a:off x="4936627" y="5176513"/>
            <a:ext cx="438150" cy="748396"/>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164" name="向下箭號 163"/>
          <p:cNvSpPr/>
          <p:nvPr/>
        </p:nvSpPr>
        <p:spPr>
          <a:xfrm rot="19634133" flipV="1">
            <a:off x="3546419" y="5197307"/>
            <a:ext cx="438150" cy="625209"/>
          </a:xfrm>
          <a:prstGeom prst="downArrow">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66" name="向下箭號 165"/>
          <p:cNvSpPr/>
          <p:nvPr/>
        </p:nvSpPr>
        <p:spPr>
          <a:xfrm rot="1779305" flipV="1">
            <a:off x="4238297" y="5202696"/>
            <a:ext cx="438150" cy="60667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67" name="向下箭號 166"/>
          <p:cNvSpPr/>
          <p:nvPr/>
        </p:nvSpPr>
        <p:spPr>
          <a:xfrm rot="18851723" flipV="1">
            <a:off x="2772914" y="5165149"/>
            <a:ext cx="438150" cy="748396"/>
          </a:xfrm>
          <a:prstGeom prst="downArrow">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114" name="群組 113"/>
          <p:cNvGrpSpPr/>
          <p:nvPr/>
        </p:nvGrpSpPr>
        <p:grpSpPr>
          <a:xfrm>
            <a:off x="1489667" y="2117510"/>
            <a:ext cx="907572" cy="461665"/>
            <a:chOff x="4775004" y="6396335"/>
            <a:chExt cx="907572" cy="461665"/>
          </a:xfrm>
        </p:grpSpPr>
        <p:sp>
          <p:nvSpPr>
            <p:cNvPr id="115" name="矩形 114"/>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6" name="文字方塊 115"/>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sp>
        <p:nvSpPr>
          <p:cNvPr id="5" name="手繪多邊形 4"/>
          <p:cNvSpPr/>
          <p:nvPr/>
        </p:nvSpPr>
        <p:spPr>
          <a:xfrm>
            <a:off x="2278743" y="2364898"/>
            <a:ext cx="435428" cy="378302"/>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7" name="圖片 126"/>
          <p:cNvPicPr>
            <a:picLocks noChangeAspect="1"/>
          </p:cNvPicPr>
          <p:nvPr/>
        </p:nvPicPr>
        <p:blipFill>
          <a:blip r:embed="rId8"/>
          <a:stretch>
            <a:fillRect/>
          </a:stretch>
        </p:blipFill>
        <p:spPr>
          <a:xfrm>
            <a:off x="6562885" y="1516559"/>
            <a:ext cx="3603520" cy="4731579"/>
          </a:xfrm>
          <a:prstGeom prst="rect">
            <a:avLst/>
          </a:prstGeom>
        </p:spPr>
      </p:pic>
      <p:sp>
        <p:nvSpPr>
          <p:cNvPr id="128" name="矩形 127"/>
          <p:cNvSpPr/>
          <p:nvPr/>
        </p:nvSpPr>
        <p:spPr>
          <a:xfrm>
            <a:off x="8095952" y="6248137"/>
            <a:ext cx="720000" cy="43200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dirty="0"/>
          </a:p>
        </p:txBody>
      </p:sp>
      <p:sp>
        <p:nvSpPr>
          <p:cNvPr id="129" name="矩形 128"/>
          <p:cNvSpPr/>
          <p:nvPr/>
        </p:nvSpPr>
        <p:spPr>
          <a:xfrm>
            <a:off x="6141831" y="4518135"/>
            <a:ext cx="720000" cy="43200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sp>
        <p:nvSpPr>
          <p:cNvPr id="130" name="矩形 129"/>
          <p:cNvSpPr/>
          <p:nvPr/>
        </p:nvSpPr>
        <p:spPr>
          <a:xfrm>
            <a:off x="9915431" y="3617274"/>
            <a:ext cx="720000" cy="43200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131" name="矩形 130"/>
          <p:cNvSpPr/>
          <p:nvPr/>
        </p:nvSpPr>
        <p:spPr>
          <a:xfrm>
            <a:off x="6093859" y="1877775"/>
            <a:ext cx="720000" cy="43200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sp>
        <p:nvSpPr>
          <p:cNvPr id="6" name="矩形 5"/>
          <p:cNvSpPr/>
          <p:nvPr/>
        </p:nvSpPr>
        <p:spPr>
          <a:xfrm>
            <a:off x="3979038" y="5916356"/>
            <a:ext cx="387286" cy="461665"/>
          </a:xfrm>
          <a:prstGeom prst="rect">
            <a:avLst/>
          </a:prstGeom>
        </p:spPr>
        <p:txBody>
          <a:bodyPr wrap="none">
            <a:spAutoFit/>
          </a:bodyPr>
          <a:lstStyle/>
          <a:p>
            <a:pPr algn="ctr"/>
            <a:r>
              <a:rPr lang="en-US" altLang="zh-TW" sz="2400" dirty="0" err="1"/>
              <a:t>x</a:t>
            </a:r>
            <a:r>
              <a:rPr lang="en-US" altLang="zh-TW" sz="2400" baseline="30000" dirty="0" err="1"/>
              <a:t>t</a:t>
            </a:r>
            <a:endParaRPr lang="zh-TW" altLang="en-US" sz="2400" baseline="30000" dirty="0"/>
          </a:p>
        </p:txBody>
      </p:sp>
    </p:spTree>
    <p:extLst>
      <p:ext uri="{BB962C8B-B14F-4D97-AF65-F5344CB8AC3E}">
        <p14:creationId xmlns:p14="http://schemas.microsoft.com/office/powerpoint/2010/main" val="123025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p:bldP spid="162"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en-US" altLang="zh-TW" dirty="0"/>
              <a:t>LSTM</a:t>
            </a:r>
            <a:endParaRPr lang="zh-TW" altLang="en-US" dirty="0"/>
          </a:p>
        </p:txBody>
      </p:sp>
      <p:sp>
        <p:nvSpPr>
          <p:cNvPr id="42" name="矩形 41"/>
          <p:cNvSpPr/>
          <p:nvPr/>
        </p:nvSpPr>
        <p:spPr>
          <a:xfrm>
            <a:off x="3924909" y="5899630"/>
            <a:ext cx="720000" cy="36877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TW" sz="2400" dirty="0" err="1"/>
              <a:t>x</a:t>
            </a:r>
            <a:r>
              <a:rPr lang="en-US" altLang="zh-TW" sz="2400" baseline="30000" dirty="0" err="1"/>
              <a:t>t</a:t>
            </a:r>
            <a:endParaRPr lang="zh-TW" altLang="en-US" sz="2400" baseline="30000" dirty="0"/>
          </a:p>
        </p:txBody>
      </p:sp>
      <p:sp>
        <p:nvSpPr>
          <p:cNvPr id="45" name="矩形 44"/>
          <p:cNvSpPr/>
          <p:nvPr/>
        </p:nvSpPr>
        <p:spPr>
          <a:xfrm>
            <a:off x="4161175" y="4734135"/>
            <a:ext cx="720000" cy="432000"/>
          </a:xfrm>
          <a:prstGeom prst="rect">
            <a:avLst/>
          </a:prstGeom>
          <a:solidFill>
            <a:srgbClr val="00B050">
              <a:alpha val="73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dirty="0"/>
          </a:p>
        </p:txBody>
      </p:sp>
      <p:sp>
        <p:nvSpPr>
          <p:cNvPr id="46" name="矩形 45"/>
          <p:cNvSpPr/>
          <p:nvPr/>
        </p:nvSpPr>
        <p:spPr>
          <a:xfrm>
            <a:off x="3268329" y="4734135"/>
            <a:ext cx="720000" cy="432000"/>
          </a:xfrm>
          <a:prstGeom prst="rect">
            <a:avLst/>
          </a:prstGeom>
          <a:solidFill>
            <a:srgbClr val="00B050">
              <a:alpha val="73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grpSp>
        <p:nvGrpSpPr>
          <p:cNvPr id="49" name="群組 48"/>
          <p:cNvGrpSpPr/>
          <p:nvPr/>
        </p:nvGrpSpPr>
        <p:grpSpPr>
          <a:xfrm>
            <a:off x="3963114" y="3723923"/>
            <a:ext cx="438150" cy="438150"/>
            <a:chOff x="6656524" y="2699227"/>
            <a:chExt cx="438150" cy="438150"/>
          </a:xfrm>
        </p:grpSpPr>
        <p:sp>
          <p:nvSpPr>
            <p:cNvPr id="47" name="橢圓 46"/>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48" name="文字方塊 47"/>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48" name="文字方塊 47"/>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3"/>
                  <a:stretch>
                    <a:fillRect l="-19444" r="-16667" b="-2222"/>
                  </a:stretch>
                </a:blipFill>
              </p:spPr>
              <p:txBody>
                <a:bodyPr/>
                <a:lstStyle/>
                <a:p>
                  <a:r>
                    <a:rPr lang="zh-TW" altLang="en-US">
                      <a:noFill/>
                    </a:rPr>
                    <a:t> </a:t>
                  </a:r>
                </a:p>
              </p:txBody>
            </p:sp>
          </mc:Fallback>
        </mc:AlternateContent>
      </p:grpSp>
      <p:sp>
        <p:nvSpPr>
          <p:cNvPr id="50" name="矩形 49"/>
          <p:cNvSpPr/>
          <p:nvPr/>
        </p:nvSpPr>
        <p:spPr>
          <a:xfrm>
            <a:off x="2383869" y="4734135"/>
            <a:ext cx="720000" cy="432000"/>
          </a:xfrm>
          <a:prstGeom prst="rect">
            <a:avLst/>
          </a:prstGeom>
          <a:solidFill>
            <a:srgbClr val="00B050">
              <a:alpha val="73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51" name="矩形 50"/>
          <p:cNvSpPr/>
          <p:nvPr/>
        </p:nvSpPr>
        <p:spPr>
          <a:xfrm>
            <a:off x="5045635" y="4739331"/>
            <a:ext cx="720000" cy="432000"/>
          </a:xfrm>
          <a:prstGeom prst="rect">
            <a:avLst/>
          </a:prstGeom>
          <a:solidFill>
            <a:srgbClr val="00B050">
              <a:alpha val="73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grpSp>
        <p:nvGrpSpPr>
          <p:cNvPr id="52" name="群組 51"/>
          <p:cNvGrpSpPr/>
          <p:nvPr/>
        </p:nvGrpSpPr>
        <p:grpSpPr>
          <a:xfrm>
            <a:off x="2524794" y="2751799"/>
            <a:ext cx="438150" cy="438150"/>
            <a:chOff x="6656524" y="2699227"/>
            <a:chExt cx="438150" cy="438150"/>
          </a:xfrm>
        </p:grpSpPr>
        <p:sp>
          <p:nvSpPr>
            <p:cNvPr id="53" name="橢圓 52"/>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4" name="文字方塊 53"/>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54" name="文字方塊 53"/>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4"/>
                  <a:stretch>
                    <a:fillRect l="-19444" r="-16667"/>
                  </a:stretch>
                </a:blipFill>
              </p:spPr>
              <p:txBody>
                <a:bodyPr/>
                <a:lstStyle/>
                <a:p>
                  <a:r>
                    <a:rPr lang="zh-TW" altLang="en-US">
                      <a:noFill/>
                    </a:rPr>
                    <a:t> </a:t>
                  </a:r>
                </a:p>
              </p:txBody>
            </p:sp>
          </mc:Fallback>
        </mc:AlternateContent>
      </p:grpSp>
      <p:grpSp>
        <p:nvGrpSpPr>
          <p:cNvPr id="55" name="群組 54"/>
          <p:cNvGrpSpPr/>
          <p:nvPr/>
        </p:nvGrpSpPr>
        <p:grpSpPr>
          <a:xfrm>
            <a:off x="3942100" y="2738582"/>
            <a:ext cx="438150" cy="438150"/>
            <a:chOff x="6656524" y="2699227"/>
            <a:chExt cx="438150" cy="438150"/>
          </a:xfrm>
        </p:grpSpPr>
        <p:sp>
          <p:nvSpPr>
            <p:cNvPr id="56" name="橢圓 55"/>
            <p:cNvSpPr/>
            <p:nvPr/>
          </p:nvSpPr>
          <p:spPr>
            <a:xfrm>
              <a:off x="6656524" y="2699227"/>
              <a:ext cx="438150" cy="4381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7" name="文字方塊 56"/>
                <p:cNvSpPr txBox="1"/>
                <p:nvPr/>
              </p:nvSpPr>
              <p:spPr>
                <a:xfrm>
                  <a:off x="6766595" y="2808578"/>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57" name="文字方塊 56"/>
                <p:cNvSpPr txBox="1">
                  <a:spLocks noRot="1" noChangeAspect="1" noMove="1" noResize="1" noEditPoints="1" noAdjustHandles="1" noChangeArrowheads="1" noChangeShapeType="1" noTextEdit="1"/>
                </p:cNvSpPr>
                <p:nvPr/>
              </p:nvSpPr>
              <p:spPr>
                <a:xfrm>
                  <a:off x="6766595" y="2808578"/>
                  <a:ext cx="283732" cy="276999"/>
                </a:xfrm>
                <a:prstGeom prst="rect">
                  <a:avLst/>
                </a:prstGeom>
                <a:blipFill rotWithShape="0">
                  <a:blip r:embed="rId5"/>
                  <a:stretch>
                    <a:fillRect l="-19565" r="-19565" b="-6522"/>
                  </a:stretch>
                </a:blipFill>
              </p:spPr>
              <p:txBody>
                <a:bodyPr/>
                <a:lstStyle/>
                <a:p>
                  <a:r>
                    <a:rPr lang="zh-TW" altLang="en-US">
                      <a:noFill/>
                    </a:rPr>
                    <a:t> </a:t>
                  </a:r>
                </a:p>
              </p:txBody>
            </p:sp>
          </mc:Fallback>
        </mc:AlternateContent>
      </p:grpSp>
      <p:grpSp>
        <p:nvGrpSpPr>
          <p:cNvPr id="58" name="群組 57"/>
          <p:cNvGrpSpPr/>
          <p:nvPr/>
        </p:nvGrpSpPr>
        <p:grpSpPr>
          <a:xfrm>
            <a:off x="5200862" y="2747033"/>
            <a:ext cx="438150" cy="438150"/>
            <a:chOff x="6656524" y="2699227"/>
            <a:chExt cx="438150" cy="438150"/>
          </a:xfrm>
        </p:grpSpPr>
        <p:sp>
          <p:nvSpPr>
            <p:cNvPr id="59" name="橢圓 58"/>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0" name="文字方塊 59"/>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60" name="文字方塊 59"/>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6"/>
                  <a:stretch>
                    <a:fillRect l="-19444" r="-16667" b="-2222"/>
                  </a:stretch>
                </a:blipFill>
              </p:spPr>
              <p:txBody>
                <a:bodyPr/>
                <a:lstStyle/>
                <a:p>
                  <a:r>
                    <a:rPr lang="zh-TW" altLang="en-US">
                      <a:noFill/>
                    </a:rPr>
                    <a:t> </a:t>
                  </a:r>
                </a:p>
              </p:txBody>
            </p:sp>
          </mc:Fallback>
        </mc:AlternateContent>
      </p:grpSp>
      <p:sp>
        <p:nvSpPr>
          <p:cNvPr id="62" name="矩形 61"/>
          <p:cNvSpPr/>
          <p:nvPr/>
        </p:nvSpPr>
        <p:spPr>
          <a:xfrm>
            <a:off x="5062504" y="1409486"/>
            <a:ext cx="72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63" name="文字方塊 62"/>
          <p:cNvSpPr txBox="1"/>
          <p:nvPr/>
        </p:nvSpPr>
        <p:spPr>
          <a:xfrm>
            <a:off x="4980932" y="1395098"/>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pic>
        <p:nvPicPr>
          <p:cNvPr id="133" name="圖片 132"/>
          <p:cNvPicPr>
            <a:picLocks noChangeAspect="1"/>
          </p:cNvPicPr>
          <p:nvPr/>
        </p:nvPicPr>
        <p:blipFill>
          <a:blip r:embed="rId7"/>
          <a:stretch>
            <a:fillRect/>
          </a:stretch>
        </p:blipFill>
        <p:spPr>
          <a:xfrm>
            <a:off x="3418219" y="3760796"/>
            <a:ext cx="371475" cy="371475"/>
          </a:xfrm>
          <a:prstGeom prst="rect">
            <a:avLst/>
          </a:prstGeom>
        </p:spPr>
      </p:pic>
      <p:pic>
        <p:nvPicPr>
          <p:cNvPr id="134" name="圖片 133"/>
          <p:cNvPicPr>
            <a:picLocks noChangeAspect="1"/>
          </p:cNvPicPr>
          <p:nvPr/>
        </p:nvPicPr>
        <p:blipFill>
          <a:blip r:embed="rId7"/>
          <a:stretch>
            <a:fillRect/>
          </a:stretch>
        </p:blipFill>
        <p:spPr>
          <a:xfrm>
            <a:off x="2554039" y="3757262"/>
            <a:ext cx="371475" cy="371475"/>
          </a:xfrm>
          <a:prstGeom prst="rect">
            <a:avLst/>
          </a:prstGeom>
        </p:spPr>
      </p:pic>
      <p:pic>
        <p:nvPicPr>
          <p:cNvPr id="135" name="圖片 134"/>
          <p:cNvPicPr>
            <a:picLocks noChangeAspect="1"/>
          </p:cNvPicPr>
          <p:nvPr/>
        </p:nvPicPr>
        <p:blipFill>
          <a:blip r:embed="rId7"/>
          <a:stretch>
            <a:fillRect/>
          </a:stretch>
        </p:blipFill>
        <p:spPr>
          <a:xfrm>
            <a:off x="5215644" y="3757261"/>
            <a:ext cx="371475" cy="371475"/>
          </a:xfrm>
          <a:prstGeom prst="rect">
            <a:avLst/>
          </a:prstGeom>
        </p:spPr>
      </p:pic>
      <p:pic>
        <p:nvPicPr>
          <p:cNvPr id="136" name="圖片 135"/>
          <p:cNvPicPr>
            <a:picLocks noChangeAspect="1"/>
          </p:cNvPicPr>
          <p:nvPr/>
        </p:nvPicPr>
        <p:blipFill>
          <a:blip r:embed="rId7"/>
          <a:stretch>
            <a:fillRect/>
          </a:stretch>
        </p:blipFill>
        <p:spPr>
          <a:xfrm>
            <a:off x="4639744" y="2764254"/>
            <a:ext cx="371475" cy="371475"/>
          </a:xfrm>
          <a:prstGeom prst="rect">
            <a:avLst/>
          </a:prstGeom>
        </p:spPr>
      </p:pic>
      <p:cxnSp>
        <p:nvCxnSpPr>
          <p:cNvPr id="139" name="直線單箭頭接點 138"/>
          <p:cNvCxnSpPr/>
          <p:nvPr/>
        </p:nvCxnSpPr>
        <p:spPr>
          <a:xfrm flipH="1" flipV="1">
            <a:off x="2737028" y="4138592"/>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p:cNvCxnSpPr/>
          <p:nvPr/>
        </p:nvCxnSpPr>
        <p:spPr>
          <a:xfrm flipH="1" flipV="1">
            <a:off x="2743190" y="3166148"/>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a:endCxn id="56" idx="2"/>
          </p:cNvCxnSpPr>
          <p:nvPr/>
        </p:nvCxnSpPr>
        <p:spPr>
          <a:xfrm flipV="1">
            <a:off x="2988256" y="2957657"/>
            <a:ext cx="9538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p:cNvCxnSpPr>
            <a:endCxn id="47" idx="4"/>
          </p:cNvCxnSpPr>
          <p:nvPr/>
        </p:nvCxnSpPr>
        <p:spPr>
          <a:xfrm flipH="1" flipV="1">
            <a:off x="4182189" y="4162074"/>
            <a:ext cx="295984" cy="5488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151"/>
          <p:cNvCxnSpPr/>
          <p:nvPr/>
        </p:nvCxnSpPr>
        <p:spPr>
          <a:xfrm flipH="1" flipV="1">
            <a:off x="3603955" y="4125539"/>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單箭頭接點 152"/>
          <p:cNvCxnSpPr/>
          <p:nvPr/>
        </p:nvCxnSpPr>
        <p:spPr>
          <a:xfrm flipH="1" flipV="1">
            <a:off x="4179227" y="3111099"/>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單箭頭接點 153"/>
          <p:cNvCxnSpPr>
            <a:endCxn id="47" idx="2"/>
          </p:cNvCxnSpPr>
          <p:nvPr/>
        </p:nvCxnSpPr>
        <p:spPr>
          <a:xfrm>
            <a:off x="3766352" y="3929424"/>
            <a:ext cx="196762" cy="13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單箭頭接點 156"/>
          <p:cNvCxnSpPr/>
          <p:nvPr/>
        </p:nvCxnSpPr>
        <p:spPr>
          <a:xfrm flipH="1" flipV="1">
            <a:off x="5405635" y="4098156"/>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單箭頭接點 157"/>
          <p:cNvCxnSpPr/>
          <p:nvPr/>
        </p:nvCxnSpPr>
        <p:spPr>
          <a:xfrm flipH="1" flipV="1">
            <a:off x="5416960" y="3186827"/>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單箭頭接點 158"/>
          <p:cNvCxnSpPr/>
          <p:nvPr/>
        </p:nvCxnSpPr>
        <p:spPr>
          <a:xfrm>
            <a:off x="4420936" y="2949990"/>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p:cNvCxnSpPr/>
          <p:nvPr/>
        </p:nvCxnSpPr>
        <p:spPr>
          <a:xfrm>
            <a:off x="4979391" y="2962288"/>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向下箭號 161"/>
          <p:cNvSpPr/>
          <p:nvPr/>
        </p:nvSpPr>
        <p:spPr>
          <a:xfrm flipV="1">
            <a:off x="5215643" y="1935577"/>
            <a:ext cx="438150" cy="74839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163" name="向下箭號 162"/>
          <p:cNvSpPr/>
          <p:nvPr/>
        </p:nvSpPr>
        <p:spPr>
          <a:xfrm rot="2610135" flipV="1">
            <a:off x="4936627" y="5176513"/>
            <a:ext cx="438150" cy="748396"/>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164" name="向下箭號 163"/>
          <p:cNvSpPr/>
          <p:nvPr/>
        </p:nvSpPr>
        <p:spPr>
          <a:xfrm rot="19634133" flipV="1">
            <a:off x="3546419" y="5197307"/>
            <a:ext cx="438150" cy="625209"/>
          </a:xfrm>
          <a:prstGeom prst="downArrow">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66" name="向下箭號 165"/>
          <p:cNvSpPr/>
          <p:nvPr/>
        </p:nvSpPr>
        <p:spPr>
          <a:xfrm rot="1779305" flipV="1">
            <a:off x="4238297" y="5202696"/>
            <a:ext cx="438150" cy="60667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67" name="向下箭號 166"/>
          <p:cNvSpPr/>
          <p:nvPr/>
        </p:nvSpPr>
        <p:spPr>
          <a:xfrm rot="18851723" flipV="1">
            <a:off x="2772914" y="5165149"/>
            <a:ext cx="438150" cy="748396"/>
          </a:xfrm>
          <a:prstGeom prst="downArrow">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172" name="矩形 171"/>
          <p:cNvSpPr/>
          <p:nvPr/>
        </p:nvSpPr>
        <p:spPr>
          <a:xfrm>
            <a:off x="7828447" y="5922543"/>
            <a:ext cx="720000" cy="36877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174" name="矩形 173"/>
          <p:cNvSpPr/>
          <p:nvPr/>
        </p:nvSpPr>
        <p:spPr>
          <a:xfrm>
            <a:off x="8210878" y="4736993"/>
            <a:ext cx="720000" cy="432000"/>
          </a:xfrm>
          <a:prstGeom prst="rect">
            <a:avLst/>
          </a:prstGeom>
          <a:solidFill>
            <a:srgbClr val="00B050">
              <a:alpha val="73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dirty="0"/>
          </a:p>
        </p:txBody>
      </p:sp>
      <p:sp>
        <p:nvSpPr>
          <p:cNvPr id="175" name="矩形 174"/>
          <p:cNvSpPr/>
          <p:nvPr/>
        </p:nvSpPr>
        <p:spPr>
          <a:xfrm>
            <a:off x="7318032" y="4736993"/>
            <a:ext cx="720000" cy="432000"/>
          </a:xfrm>
          <a:prstGeom prst="rect">
            <a:avLst/>
          </a:prstGeom>
          <a:solidFill>
            <a:srgbClr val="00B050">
              <a:alpha val="73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grpSp>
        <p:nvGrpSpPr>
          <p:cNvPr id="176" name="群組 175"/>
          <p:cNvGrpSpPr/>
          <p:nvPr/>
        </p:nvGrpSpPr>
        <p:grpSpPr>
          <a:xfrm>
            <a:off x="8012817" y="3726781"/>
            <a:ext cx="438150" cy="438150"/>
            <a:chOff x="6656524" y="2699227"/>
            <a:chExt cx="438150" cy="438150"/>
          </a:xfrm>
        </p:grpSpPr>
        <p:sp>
          <p:nvSpPr>
            <p:cNvPr id="177" name="橢圓 176"/>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8" name="文字方塊 177"/>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178" name="文字方塊 177"/>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10"/>
                  <a:stretch>
                    <a:fillRect l="-19444" r="-16667"/>
                  </a:stretch>
                </a:blipFill>
              </p:spPr>
              <p:txBody>
                <a:bodyPr/>
                <a:lstStyle/>
                <a:p>
                  <a:r>
                    <a:rPr lang="zh-TW" altLang="en-US">
                      <a:noFill/>
                    </a:rPr>
                    <a:t> </a:t>
                  </a:r>
                </a:p>
              </p:txBody>
            </p:sp>
          </mc:Fallback>
        </mc:AlternateContent>
      </p:grpSp>
      <p:sp>
        <p:nvSpPr>
          <p:cNvPr id="179" name="矩形 178"/>
          <p:cNvSpPr/>
          <p:nvPr/>
        </p:nvSpPr>
        <p:spPr>
          <a:xfrm>
            <a:off x="6433572" y="4736993"/>
            <a:ext cx="720000" cy="432000"/>
          </a:xfrm>
          <a:prstGeom prst="rect">
            <a:avLst/>
          </a:prstGeom>
          <a:solidFill>
            <a:srgbClr val="00B050">
              <a:alpha val="73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180" name="矩形 179"/>
          <p:cNvSpPr/>
          <p:nvPr/>
        </p:nvSpPr>
        <p:spPr>
          <a:xfrm>
            <a:off x="9095338" y="4742189"/>
            <a:ext cx="720000" cy="432000"/>
          </a:xfrm>
          <a:prstGeom prst="rect">
            <a:avLst/>
          </a:prstGeom>
          <a:solidFill>
            <a:srgbClr val="00B050">
              <a:alpha val="73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grpSp>
        <p:nvGrpSpPr>
          <p:cNvPr id="181" name="群組 180"/>
          <p:cNvGrpSpPr/>
          <p:nvPr/>
        </p:nvGrpSpPr>
        <p:grpSpPr>
          <a:xfrm>
            <a:off x="6574497" y="2754657"/>
            <a:ext cx="438150" cy="438150"/>
            <a:chOff x="6656524" y="2699227"/>
            <a:chExt cx="438150" cy="438150"/>
          </a:xfrm>
        </p:grpSpPr>
        <p:sp>
          <p:nvSpPr>
            <p:cNvPr id="182" name="橢圓 181"/>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3" name="文字方塊 182"/>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183" name="文字方塊 182"/>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11"/>
                  <a:stretch>
                    <a:fillRect l="-20000" r="-20000" b="-2222"/>
                  </a:stretch>
                </a:blipFill>
              </p:spPr>
              <p:txBody>
                <a:bodyPr/>
                <a:lstStyle/>
                <a:p>
                  <a:r>
                    <a:rPr lang="zh-TW" altLang="en-US">
                      <a:noFill/>
                    </a:rPr>
                    <a:t> </a:t>
                  </a:r>
                </a:p>
              </p:txBody>
            </p:sp>
          </mc:Fallback>
        </mc:AlternateContent>
      </p:grpSp>
      <p:grpSp>
        <p:nvGrpSpPr>
          <p:cNvPr id="184" name="群組 183"/>
          <p:cNvGrpSpPr/>
          <p:nvPr/>
        </p:nvGrpSpPr>
        <p:grpSpPr>
          <a:xfrm>
            <a:off x="7991803" y="2741440"/>
            <a:ext cx="438150" cy="438150"/>
            <a:chOff x="6656524" y="2699227"/>
            <a:chExt cx="438150" cy="438150"/>
          </a:xfrm>
        </p:grpSpPr>
        <p:sp>
          <p:nvSpPr>
            <p:cNvPr id="185" name="橢圓 184"/>
            <p:cNvSpPr/>
            <p:nvPr/>
          </p:nvSpPr>
          <p:spPr>
            <a:xfrm>
              <a:off x="6656524" y="2699227"/>
              <a:ext cx="438150" cy="4381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6" name="文字方塊 185"/>
                <p:cNvSpPr txBox="1"/>
                <p:nvPr/>
              </p:nvSpPr>
              <p:spPr>
                <a:xfrm>
                  <a:off x="6766595" y="2808578"/>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186" name="文字方塊 185"/>
                <p:cNvSpPr txBox="1">
                  <a:spLocks noRot="1" noChangeAspect="1" noMove="1" noResize="1" noEditPoints="1" noAdjustHandles="1" noChangeArrowheads="1" noChangeShapeType="1" noTextEdit="1"/>
                </p:cNvSpPr>
                <p:nvPr/>
              </p:nvSpPr>
              <p:spPr>
                <a:xfrm>
                  <a:off x="6766595" y="2808578"/>
                  <a:ext cx="283732" cy="276999"/>
                </a:xfrm>
                <a:prstGeom prst="rect">
                  <a:avLst/>
                </a:prstGeom>
                <a:blipFill rotWithShape="0">
                  <a:blip r:embed="rId12"/>
                  <a:stretch>
                    <a:fillRect l="-19149" r="-17021" b="-8889"/>
                  </a:stretch>
                </a:blipFill>
              </p:spPr>
              <p:txBody>
                <a:bodyPr/>
                <a:lstStyle/>
                <a:p>
                  <a:r>
                    <a:rPr lang="zh-TW" altLang="en-US">
                      <a:noFill/>
                    </a:rPr>
                    <a:t> </a:t>
                  </a:r>
                </a:p>
              </p:txBody>
            </p:sp>
          </mc:Fallback>
        </mc:AlternateContent>
      </p:grpSp>
      <p:grpSp>
        <p:nvGrpSpPr>
          <p:cNvPr id="187" name="群組 186"/>
          <p:cNvGrpSpPr/>
          <p:nvPr/>
        </p:nvGrpSpPr>
        <p:grpSpPr>
          <a:xfrm>
            <a:off x="9250565" y="2749891"/>
            <a:ext cx="438150" cy="438150"/>
            <a:chOff x="6656524" y="2699227"/>
            <a:chExt cx="438150" cy="438150"/>
          </a:xfrm>
        </p:grpSpPr>
        <p:sp>
          <p:nvSpPr>
            <p:cNvPr id="188" name="橢圓 187"/>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9" name="文字方塊 188"/>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189" name="文字方塊 188"/>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13"/>
                  <a:stretch>
                    <a:fillRect l="-20000" r="-20000" b="-2222"/>
                  </a:stretch>
                </a:blipFill>
              </p:spPr>
              <p:txBody>
                <a:bodyPr/>
                <a:lstStyle/>
                <a:p>
                  <a:r>
                    <a:rPr lang="zh-TW" altLang="en-US">
                      <a:noFill/>
                    </a:rPr>
                    <a:t> </a:t>
                  </a:r>
                </a:p>
              </p:txBody>
            </p:sp>
          </mc:Fallback>
        </mc:AlternateContent>
      </p:grpSp>
      <p:grpSp>
        <p:nvGrpSpPr>
          <p:cNvPr id="227" name="群組 226"/>
          <p:cNvGrpSpPr/>
          <p:nvPr/>
        </p:nvGrpSpPr>
        <p:grpSpPr>
          <a:xfrm>
            <a:off x="9057985" y="1397856"/>
            <a:ext cx="907572" cy="461665"/>
            <a:chOff x="7533985" y="1397855"/>
            <a:chExt cx="907572" cy="461665"/>
          </a:xfrm>
        </p:grpSpPr>
        <p:sp>
          <p:nvSpPr>
            <p:cNvPr id="190" name="矩形 189"/>
            <p:cNvSpPr/>
            <p:nvPr/>
          </p:nvSpPr>
          <p:spPr>
            <a:xfrm>
              <a:off x="7588207" y="1412344"/>
              <a:ext cx="72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91" name="文字方塊 190"/>
            <p:cNvSpPr txBox="1"/>
            <p:nvPr/>
          </p:nvSpPr>
          <p:spPr>
            <a:xfrm>
              <a:off x="7533985" y="1397855"/>
              <a:ext cx="907572" cy="461665"/>
            </a:xfrm>
            <a:prstGeom prst="rect">
              <a:avLst/>
            </a:prstGeom>
            <a:noFill/>
          </p:spPr>
          <p:txBody>
            <a:bodyPr wrap="square" rtlCol="0">
              <a:spAutoFit/>
            </a:bodyPr>
            <a:lstStyle/>
            <a:p>
              <a:pPr algn="ctr"/>
              <a:r>
                <a:rPr lang="en-US" altLang="zh-TW" sz="2400" dirty="0"/>
                <a:t>y</a:t>
              </a:r>
              <a:r>
                <a:rPr lang="en-US" altLang="zh-TW" sz="2400" baseline="30000" dirty="0"/>
                <a:t>t+1</a:t>
              </a:r>
              <a:endParaRPr lang="zh-TW" altLang="en-US" sz="2400" baseline="30000" dirty="0"/>
            </a:p>
          </p:txBody>
        </p:sp>
      </p:grpSp>
      <p:pic>
        <p:nvPicPr>
          <p:cNvPr id="192" name="圖片 191"/>
          <p:cNvPicPr>
            <a:picLocks noChangeAspect="1"/>
          </p:cNvPicPr>
          <p:nvPr/>
        </p:nvPicPr>
        <p:blipFill>
          <a:blip r:embed="rId7"/>
          <a:stretch>
            <a:fillRect/>
          </a:stretch>
        </p:blipFill>
        <p:spPr>
          <a:xfrm>
            <a:off x="7467922" y="3763654"/>
            <a:ext cx="371475" cy="371475"/>
          </a:xfrm>
          <a:prstGeom prst="rect">
            <a:avLst/>
          </a:prstGeom>
        </p:spPr>
      </p:pic>
      <p:pic>
        <p:nvPicPr>
          <p:cNvPr id="193" name="圖片 192"/>
          <p:cNvPicPr>
            <a:picLocks noChangeAspect="1"/>
          </p:cNvPicPr>
          <p:nvPr/>
        </p:nvPicPr>
        <p:blipFill>
          <a:blip r:embed="rId7"/>
          <a:stretch>
            <a:fillRect/>
          </a:stretch>
        </p:blipFill>
        <p:spPr>
          <a:xfrm>
            <a:off x="6603742" y="3760120"/>
            <a:ext cx="371475" cy="371475"/>
          </a:xfrm>
          <a:prstGeom prst="rect">
            <a:avLst/>
          </a:prstGeom>
        </p:spPr>
      </p:pic>
      <p:pic>
        <p:nvPicPr>
          <p:cNvPr id="194" name="圖片 193"/>
          <p:cNvPicPr>
            <a:picLocks noChangeAspect="1"/>
          </p:cNvPicPr>
          <p:nvPr/>
        </p:nvPicPr>
        <p:blipFill>
          <a:blip r:embed="rId7"/>
          <a:stretch>
            <a:fillRect/>
          </a:stretch>
        </p:blipFill>
        <p:spPr>
          <a:xfrm>
            <a:off x="9265347" y="3760119"/>
            <a:ext cx="371475" cy="371475"/>
          </a:xfrm>
          <a:prstGeom prst="rect">
            <a:avLst/>
          </a:prstGeom>
        </p:spPr>
      </p:pic>
      <p:pic>
        <p:nvPicPr>
          <p:cNvPr id="195" name="圖片 194"/>
          <p:cNvPicPr>
            <a:picLocks noChangeAspect="1"/>
          </p:cNvPicPr>
          <p:nvPr/>
        </p:nvPicPr>
        <p:blipFill>
          <a:blip r:embed="rId7"/>
          <a:stretch>
            <a:fillRect/>
          </a:stretch>
        </p:blipFill>
        <p:spPr>
          <a:xfrm>
            <a:off x="8689447" y="2767112"/>
            <a:ext cx="371475" cy="371475"/>
          </a:xfrm>
          <a:prstGeom prst="rect">
            <a:avLst/>
          </a:prstGeom>
        </p:spPr>
      </p:pic>
      <p:cxnSp>
        <p:nvCxnSpPr>
          <p:cNvPr id="196" name="直線單箭頭接點 195"/>
          <p:cNvCxnSpPr/>
          <p:nvPr/>
        </p:nvCxnSpPr>
        <p:spPr>
          <a:xfrm flipH="1" flipV="1">
            <a:off x="6786731" y="4141450"/>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單箭頭接點 196"/>
          <p:cNvCxnSpPr/>
          <p:nvPr/>
        </p:nvCxnSpPr>
        <p:spPr>
          <a:xfrm flipH="1" flipV="1">
            <a:off x="6792893" y="3169006"/>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線單箭頭接點 197"/>
          <p:cNvCxnSpPr>
            <a:endCxn id="185" idx="2"/>
          </p:cNvCxnSpPr>
          <p:nvPr/>
        </p:nvCxnSpPr>
        <p:spPr>
          <a:xfrm flipV="1">
            <a:off x="7037959" y="2960515"/>
            <a:ext cx="9538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線單箭頭接點 198"/>
          <p:cNvCxnSpPr>
            <a:endCxn id="177" idx="4"/>
          </p:cNvCxnSpPr>
          <p:nvPr/>
        </p:nvCxnSpPr>
        <p:spPr>
          <a:xfrm flipH="1" flipV="1">
            <a:off x="8231892" y="4164932"/>
            <a:ext cx="295984" cy="5488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p:nvPr/>
        </p:nvCxnSpPr>
        <p:spPr>
          <a:xfrm flipH="1" flipV="1">
            <a:off x="7653658" y="4128397"/>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線單箭頭接點 200"/>
          <p:cNvCxnSpPr/>
          <p:nvPr/>
        </p:nvCxnSpPr>
        <p:spPr>
          <a:xfrm flipH="1" flipV="1">
            <a:off x="8228930" y="3113957"/>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201"/>
          <p:cNvCxnSpPr>
            <a:endCxn id="177" idx="2"/>
          </p:cNvCxnSpPr>
          <p:nvPr/>
        </p:nvCxnSpPr>
        <p:spPr>
          <a:xfrm>
            <a:off x="7816055" y="3932282"/>
            <a:ext cx="196762" cy="13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202"/>
          <p:cNvCxnSpPr/>
          <p:nvPr/>
        </p:nvCxnSpPr>
        <p:spPr>
          <a:xfrm flipH="1" flipV="1">
            <a:off x="9455338" y="4101014"/>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單箭頭接點 203"/>
          <p:cNvCxnSpPr/>
          <p:nvPr/>
        </p:nvCxnSpPr>
        <p:spPr>
          <a:xfrm flipH="1" flipV="1">
            <a:off x="9466663" y="3189685"/>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單箭頭接點 204"/>
          <p:cNvCxnSpPr/>
          <p:nvPr/>
        </p:nvCxnSpPr>
        <p:spPr>
          <a:xfrm>
            <a:off x="8470639" y="2952848"/>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205"/>
          <p:cNvCxnSpPr/>
          <p:nvPr/>
        </p:nvCxnSpPr>
        <p:spPr>
          <a:xfrm>
            <a:off x="9029094" y="2965146"/>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7" name="向下箭號 206"/>
          <p:cNvSpPr/>
          <p:nvPr/>
        </p:nvSpPr>
        <p:spPr>
          <a:xfrm flipV="1">
            <a:off x="9265346" y="1938435"/>
            <a:ext cx="438150" cy="74839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208" name="向下箭號 207"/>
          <p:cNvSpPr/>
          <p:nvPr/>
        </p:nvSpPr>
        <p:spPr>
          <a:xfrm rot="2610135" flipV="1">
            <a:off x="8986330" y="5179371"/>
            <a:ext cx="438150" cy="748396"/>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209" name="向下箭號 208"/>
          <p:cNvSpPr/>
          <p:nvPr/>
        </p:nvSpPr>
        <p:spPr>
          <a:xfrm rot="19634133" flipV="1">
            <a:off x="7596122" y="5200165"/>
            <a:ext cx="438150" cy="625209"/>
          </a:xfrm>
          <a:prstGeom prst="downArrow">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10" name="向下箭號 209"/>
          <p:cNvSpPr/>
          <p:nvPr/>
        </p:nvSpPr>
        <p:spPr>
          <a:xfrm rot="1779305" flipV="1">
            <a:off x="8288000" y="5205554"/>
            <a:ext cx="438150" cy="60667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211" name="向下箭號 210"/>
          <p:cNvSpPr/>
          <p:nvPr/>
        </p:nvSpPr>
        <p:spPr>
          <a:xfrm rot="18851723" flipV="1">
            <a:off x="6822617" y="5168007"/>
            <a:ext cx="438150" cy="748396"/>
          </a:xfrm>
          <a:prstGeom prst="downArrow">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213" name="群組 212"/>
          <p:cNvGrpSpPr/>
          <p:nvPr/>
        </p:nvGrpSpPr>
        <p:grpSpPr>
          <a:xfrm>
            <a:off x="6950810" y="5885753"/>
            <a:ext cx="907572" cy="461665"/>
            <a:chOff x="4765592" y="6396335"/>
            <a:chExt cx="907572" cy="461665"/>
          </a:xfrm>
        </p:grpSpPr>
        <p:sp>
          <p:nvSpPr>
            <p:cNvPr id="214" name="矩形 213"/>
            <p:cNvSpPr/>
            <p:nvPr/>
          </p:nvSpPr>
          <p:spPr>
            <a:xfrm>
              <a:off x="4823114" y="6442783"/>
              <a:ext cx="720000" cy="368770"/>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215" name="文字方塊 214"/>
            <p:cNvSpPr txBox="1"/>
            <p:nvPr/>
          </p:nvSpPr>
          <p:spPr>
            <a:xfrm>
              <a:off x="4765592" y="6396335"/>
              <a:ext cx="907572" cy="461665"/>
            </a:xfrm>
            <a:prstGeom prst="rect">
              <a:avLst/>
            </a:prstGeom>
            <a:noFill/>
            <a:ln>
              <a:noFill/>
            </a:ln>
          </p:spPr>
          <p:txBody>
            <a:bodyPr wrap="square" rtlCol="0">
              <a:spAutoFit/>
            </a:bodyPr>
            <a:lstStyle/>
            <a:p>
              <a:pPr algn="ctr"/>
              <a:r>
                <a:rPr lang="en-US" altLang="zh-TW" sz="2400" dirty="0" err="1">
                  <a:solidFill>
                    <a:schemeClr val="bg1"/>
                  </a:solidFill>
                </a:rPr>
                <a:t>h</a:t>
              </a:r>
              <a:r>
                <a:rPr lang="en-US" altLang="zh-TW" sz="2400" baseline="30000" dirty="0" err="1">
                  <a:solidFill>
                    <a:schemeClr val="bg1"/>
                  </a:solidFill>
                </a:rPr>
                <a:t>t</a:t>
              </a:r>
              <a:endParaRPr lang="zh-TW" altLang="en-US" sz="2400" baseline="30000" dirty="0">
                <a:solidFill>
                  <a:schemeClr val="bg1"/>
                </a:solidFill>
              </a:endParaRPr>
            </a:p>
          </p:txBody>
        </p:sp>
      </p:grpSp>
      <p:grpSp>
        <p:nvGrpSpPr>
          <p:cNvPr id="220" name="群組 219"/>
          <p:cNvGrpSpPr/>
          <p:nvPr/>
        </p:nvGrpSpPr>
        <p:grpSpPr>
          <a:xfrm>
            <a:off x="2925513" y="5863538"/>
            <a:ext cx="907572" cy="461665"/>
            <a:chOff x="4765592" y="6396335"/>
            <a:chExt cx="907572" cy="461665"/>
          </a:xfrm>
        </p:grpSpPr>
        <p:sp>
          <p:nvSpPr>
            <p:cNvPr id="221" name="矩形 220"/>
            <p:cNvSpPr/>
            <p:nvPr/>
          </p:nvSpPr>
          <p:spPr>
            <a:xfrm>
              <a:off x="4823114" y="6442783"/>
              <a:ext cx="720000" cy="368770"/>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222" name="文字方塊 221"/>
            <p:cNvSpPr txBox="1"/>
            <p:nvPr/>
          </p:nvSpPr>
          <p:spPr>
            <a:xfrm>
              <a:off x="4765592" y="6396335"/>
              <a:ext cx="907572" cy="461665"/>
            </a:xfrm>
            <a:prstGeom prst="rect">
              <a:avLst/>
            </a:prstGeom>
            <a:noFill/>
            <a:ln>
              <a:noFill/>
            </a:ln>
          </p:spPr>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grpSp>
      <p:sp>
        <p:nvSpPr>
          <p:cNvPr id="106" name="手繪多邊形 105"/>
          <p:cNvSpPr/>
          <p:nvPr/>
        </p:nvSpPr>
        <p:spPr>
          <a:xfrm>
            <a:off x="9716590" y="2907527"/>
            <a:ext cx="1486237" cy="2920042"/>
          </a:xfrm>
          <a:custGeom>
            <a:avLst/>
            <a:gdLst>
              <a:gd name="connsiteX0" fmla="*/ 0 w 1320800"/>
              <a:gd name="connsiteY0" fmla="*/ 0 h 3135086"/>
              <a:gd name="connsiteX1" fmla="*/ 362857 w 1320800"/>
              <a:gd name="connsiteY1" fmla="*/ 624114 h 3135086"/>
              <a:gd name="connsiteX2" fmla="*/ 508000 w 1320800"/>
              <a:gd name="connsiteY2" fmla="*/ 2409371 h 3135086"/>
              <a:gd name="connsiteX3" fmla="*/ 1320800 w 1320800"/>
              <a:gd name="connsiteY3" fmla="*/ 3135086 h 3135086"/>
            </a:gdLst>
            <a:ahLst/>
            <a:cxnLst>
              <a:cxn ang="0">
                <a:pos x="connsiteX0" y="connsiteY0"/>
              </a:cxn>
              <a:cxn ang="0">
                <a:pos x="connsiteX1" y="connsiteY1"/>
              </a:cxn>
              <a:cxn ang="0">
                <a:pos x="connsiteX2" y="connsiteY2"/>
              </a:cxn>
              <a:cxn ang="0">
                <a:pos x="connsiteX3" y="connsiteY3"/>
              </a:cxn>
            </a:cxnLst>
            <a:rect l="l" t="t" r="r" b="b"/>
            <a:pathLst>
              <a:path w="1320800" h="3135086">
                <a:moveTo>
                  <a:pt x="0" y="0"/>
                </a:moveTo>
                <a:cubicBezTo>
                  <a:pt x="139095" y="111276"/>
                  <a:pt x="278190" y="222552"/>
                  <a:pt x="362857" y="624114"/>
                </a:cubicBezTo>
                <a:cubicBezTo>
                  <a:pt x="447524" y="1025676"/>
                  <a:pt x="348343" y="1990876"/>
                  <a:pt x="508000" y="2409371"/>
                </a:cubicBezTo>
                <a:cubicBezTo>
                  <a:pt x="667657" y="2827866"/>
                  <a:pt x="994228" y="2981476"/>
                  <a:pt x="1320800" y="3135086"/>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1465091" y="2943495"/>
            <a:ext cx="1486237" cy="2920042"/>
          </a:xfrm>
          <a:custGeom>
            <a:avLst/>
            <a:gdLst>
              <a:gd name="connsiteX0" fmla="*/ 0 w 1320800"/>
              <a:gd name="connsiteY0" fmla="*/ 0 h 3135086"/>
              <a:gd name="connsiteX1" fmla="*/ 362857 w 1320800"/>
              <a:gd name="connsiteY1" fmla="*/ 624114 h 3135086"/>
              <a:gd name="connsiteX2" fmla="*/ 508000 w 1320800"/>
              <a:gd name="connsiteY2" fmla="*/ 2409371 h 3135086"/>
              <a:gd name="connsiteX3" fmla="*/ 1320800 w 1320800"/>
              <a:gd name="connsiteY3" fmla="*/ 3135086 h 3135086"/>
            </a:gdLst>
            <a:ahLst/>
            <a:cxnLst>
              <a:cxn ang="0">
                <a:pos x="connsiteX0" y="connsiteY0"/>
              </a:cxn>
              <a:cxn ang="0">
                <a:pos x="connsiteX1" y="connsiteY1"/>
              </a:cxn>
              <a:cxn ang="0">
                <a:pos x="connsiteX2" y="connsiteY2"/>
              </a:cxn>
              <a:cxn ang="0">
                <a:pos x="connsiteX3" y="connsiteY3"/>
              </a:cxn>
            </a:cxnLst>
            <a:rect l="l" t="t" r="r" b="b"/>
            <a:pathLst>
              <a:path w="1320800" h="3135086">
                <a:moveTo>
                  <a:pt x="0" y="0"/>
                </a:moveTo>
                <a:cubicBezTo>
                  <a:pt x="139095" y="111276"/>
                  <a:pt x="278190" y="222552"/>
                  <a:pt x="362857" y="624114"/>
                </a:cubicBezTo>
                <a:cubicBezTo>
                  <a:pt x="447524" y="1025676"/>
                  <a:pt x="348343" y="1990876"/>
                  <a:pt x="508000" y="2409371"/>
                </a:cubicBezTo>
                <a:cubicBezTo>
                  <a:pt x="667657" y="2827866"/>
                  <a:pt x="994228" y="2981476"/>
                  <a:pt x="1320800" y="3135086"/>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手繪多邊形 110"/>
          <p:cNvSpPr/>
          <p:nvPr/>
        </p:nvSpPr>
        <p:spPr>
          <a:xfrm>
            <a:off x="5683580" y="3012158"/>
            <a:ext cx="1486237" cy="2920042"/>
          </a:xfrm>
          <a:custGeom>
            <a:avLst/>
            <a:gdLst>
              <a:gd name="connsiteX0" fmla="*/ 0 w 1320800"/>
              <a:gd name="connsiteY0" fmla="*/ 0 h 3135086"/>
              <a:gd name="connsiteX1" fmla="*/ 362857 w 1320800"/>
              <a:gd name="connsiteY1" fmla="*/ 624114 h 3135086"/>
              <a:gd name="connsiteX2" fmla="*/ 508000 w 1320800"/>
              <a:gd name="connsiteY2" fmla="*/ 2409371 h 3135086"/>
              <a:gd name="connsiteX3" fmla="*/ 1320800 w 1320800"/>
              <a:gd name="connsiteY3" fmla="*/ 3135086 h 3135086"/>
            </a:gdLst>
            <a:ahLst/>
            <a:cxnLst>
              <a:cxn ang="0">
                <a:pos x="connsiteX0" y="connsiteY0"/>
              </a:cxn>
              <a:cxn ang="0">
                <a:pos x="connsiteX1" y="connsiteY1"/>
              </a:cxn>
              <a:cxn ang="0">
                <a:pos x="connsiteX2" y="connsiteY2"/>
              </a:cxn>
              <a:cxn ang="0">
                <a:pos x="connsiteX3" y="connsiteY3"/>
              </a:cxn>
            </a:cxnLst>
            <a:rect l="l" t="t" r="r" b="b"/>
            <a:pathLst>
              <a:path w="1320800" h="3135086">
                <a:moveTo>
                  <a:pt x="0" y="0"/>
                </a:moveTo>
                <a:cubicBezTo>
                  <a:pt x="139095" y="111276"/>
                  <a:pt x="278190" y="222552"/>
                  <a:pt x="362857" y="624114"/>
                </a:cubicBezTo>
                <a:cubicBezTo>
                  <a:pt x="447524" y="1025676"/>
                  <a:pt x="348343" y="1990876"/>
                  <a:pt x="508000" y="2409371"/>
                </a:cubicBezTo>
                <a:cubicBezTo>
                  <a:pt x="667657" y="2827866"/>
                  <a:pt x="994228" y="2981476"/>
                  <a:pt x="1320800" y="3135086"/>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4" name="群組 113"/>
          <p:cNvGrpSpPr/>
          <p:nvPr/>
        </p:nvGrpSpPr>
        <p:grpSpPr>
          <a:xfrm>
            <a:off x="1489667" y="2117510"/>
            <a:ext cx="907572" cy="461665"/>
            <a:chOff x="4775004" y="6396335"/>
            <a:chExt cx="907572" cy="461665"/>
          </a:xfrm>
        </p:grpSpPr>
        <p:sp>
          <p:nvSpPr>
            <p:cNvPr id="115" name="矩形 114"/>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6" name="文字方塊 115"/>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grpSp>
        <p:nvGrpSpPr>
          <p:cNvPr id="117" name="群組 116"/>
          <p:cNvGrpSpPr/>
          <p:nvPr/>
        </p:nvGrpSpPr>
        <p:grpSpPr>
          <a:xfrm>
            <a:off x="5679655" y="2078943"/>
            <a:ext cx="907572" cy="461665"/>
            <a:chOff x="4775004" y="6396335"/>
            <a:chExt cx="907572" cy="461665"/>
          </a:xfrm>
        </p:grpSpPr>
        <p:sp>
          <p:nvSpPr>
            <p:cNvPr id="118" name="矩形 117"/>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9" name="文字方塊 118"/>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err="1">
                  <a:solidFill>
                    <a:schemeClr val="tx1"/>
                  </a:solidFill>
                </a:rPr>
                <a:t>c</a:t>
              </a:r>
              <a:r>
                <a:rPr lang="en-US" altLang="zh-TW" sz="2400" baseline="30000" dirty="0" err="1">
                  <a:solidFill>
                    <a:schemeClr val="tx1"/>
                  </a:solidFill>
                </a:rPr>
                <a:t>t</a:t>
              </a:r>
              <a:endParaRPr lang="zh-TW" altLang="en-US" sz="2400" baseline="30000" dirty="0">
                <a:solidFill>
                  <a:schemeClr val="tx1"/>
                </a:solidFill>
              </a:endParaRPr>
            </a:p>
          </p:txBody>
        </p:sp>
      </p:grpSp>
      <p:grpSp>
        <p:nvGrpSpPr>
          <p:cNvPr id="120" name="群組 119"/>
          <p:cNvGrpSpPr/>
          <p:nvPr/>
        </p:nvGrpSpPr>
        <p:grpSpPr>
          <a:xfrm>
            <a:off x="9860918" y="2096101"/>
            <a:ext cx="907572" cy="461665"/>
            <a:chOff x="4775004" y="6396335"/>
            <a:chExt cx="907572" cy="461665"/>
          </a:xfrm>
        </p:grpSpPr>
        <p:sp>
          <p:nvSpPr>
            <p:cNvPr id="121" name="矩形 120"/>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22" name="文字方塊 121"/>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sp>
        <p:nvSpPr>
          <p:cNvPr id="3" name="手繪多邊形 2"/>
          <p:cNvSpPr/>
          <p:nvPr/>
        </p:nvSpPr>
        <p:spPr>
          <a:xfrm>
            <a:off x="4180114" y="2335943"/>
            <a:ext cx="1625600" cy="378228"/>
          </a:xfrm>
          <a:custGeom>
            <a:avLst/>
            <a:gdLst>
              <a:gd name="connsiteX0" fmla="*/ 0 w 1625600"/>
              <a:gd name="connsiteY0" fmla="*/ 378228 h 378228"/>
              <a:gd name="connsiteX1" fmla="*/ 508000 w 1625600"/>
              <a:gd name="connsiteY1" fmla="*/ 73428 h 378228"/>
              <a:gd name="connsiteX2" fmla="*/ 1625600 w 1625600"/>
              <a:gd name="connsiteY2" fmla="*/ 857 h 378228"/>
            </a:gdLst>
            <a:ahLst/>
            <a:cxnLst>
              <a:cxn ang="0">
                <a:pos x="connsiteX0" y="connsiteY0"/>
              </a:cxn>
              <a:cxn ang="0">
                <a:pos x="connsiteX1" y="connsiteY1"/>
              </a:cxn>
              <a:cxn ang="0">
                <a:pos x="connsiteX2" y="connsiteY2"/>
              </a:cxn>
            </a:cxnLst>
            <a:rect l="l" t="t" r="r" b="b"/>
            <a:pathLst>
              <a:path w="1625600" h="378228">
                <a:moveTo>
                  <a:pt x="0" y="378228"/>
                </a:moveTo>
                <a:cubicBezTo>
                  <a:pt x="118533" y="257275"/>
                  <a:pt x="237067" y="136323"/>
                  <a:pt x="508000" y="73428"/>
                </a:cubicBezTo>
                <a:cubicBezTo>
                  <a:pt x="778933" y="10533"/>
                  <a:pt x="1395791" y="-3981"/>
                  <a:pt x="1625600" y="857"/>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手繪多邊形 122"/>
          <p:cNvSpPr/>
          <p:nvPr/>
        </p:nvSpPr>
        <p:spPr>
          <a:xfrm>
            <a:off x="8282538" y="2329104"/>
            <a:ext cx="1625600" cy="378228"/>
          </a:xfrm>
          <a:custGeom>
            <a:avLst/>
            <a:gdLst>
              <a:gd name="connsiteX0" fmla="*/ 0 w 1625600"/>
              <a:gd name="connsiteY0" fmla="*/ 378228 h 378228"/>
              <a:gd name="connsiteX1" fmla="*/ 508000 w 1625600"/>
              <a:gd name="connsiteY1" fmla="*/ 73428 h 378228"/>
              <a:gd name="connsiteX2" fmla="*/ 1625600 w 1625600"/>
              <a:gd name="connsiteY2" fmla="*/ 857 h 378228"/>
            </a:gdLst>
            <a:ahLst/>
            <a:cxnLst>
              <a:cxn ang="0">
                <a:pos x="connsiteX0" y="connsiteY0"/>
              </a:cxn>
              <a:cxn ang="0">
                <a:pos x="connsiteX1" y="connsiteY1"/>
              </a:cxn>
              <a:cxn ang="0">
                <a:pos x="connsiteX2" y="connsiteY2"/>
              </a:cxn>
            </a:cxnLst>
            <a:rect l="l" t="t" r="r" b="b"/>
            <a:pathLst>
              <a:path w="1625600" h="378228">
                <a:moveTo>
                  <a:pt x="0" y="378228"/>
                </a:moveTo>
                <a:cubicBezTo>
                  <a:pt x="118533" y="257275"/>
                  <a:pt x="237067" y="136323"/>
                  <a:pt x="508000" y="73428"/>
                </a:cubicBezTo>
                <a:cubicBezTo>
                  <a:pt x="778933" y="10533"/>
                  <a:pt x="1395791" y="-3981"/>
                  <a:pt x="1625600" y="857"/>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手繪多邊形 4"/>
          <p:cNvSpPr/>
          <p:nvPr/>
        </p:nvSpPr>
        <p:spPr>
          <a:xfrm>
            <a:off x="2278743" y="2364898"/>
            <a:ext cx="435428" cy="378302"/>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手繪多邊形 124"/>
          <p:cNvSpPr/>
          <p:nvPr/>
        </p:nvSpPr>
        <p:spPr>
          <a:xfrm rot="523080">
            <a:off x="6409987" y="2356876"/>
            <a:ext cx="435428" cy="378302"/>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7872800" y="5914382"/>
            <a:ext cx="616066" cy="461665"/>
          </a:xfrm>
          <a:prstGeom prst="rect">
            <a:avLst/>
          </a:prstGeom>
        </p:spPr>
        <p:txBody>
          <a:bodyPr wrap="none">
            <a:spAutoFit/>
          </a:bodyPr>
          <a:lstStyle/>
          <a:p>
            <a:pPr algn="ctr"/>
            <a:r>
              <a:rPr lang="en-US" altLang="zh-CN" sz="2400" dirty="0">
                <a:solidFill>
                  <a:schemeClr val="bg1"/>
                </a:solidFill>
              </a:rPr>
              <a:t>x</a:t>
            </a:r>
            <a:r>
              <a:rPr lang="en-US" altLang="zh-TW" sz="2400" baseline="30000" dirty="0">
                <a:solidFill>
                  <a:schemeClr val="bg1"/>
                </a:solidFill>
              </a:rPr>
              <a:t>t</a:t>
            </a:r>
            <a:r>
              <a:rPr lang="en-US" altLang="zh-CN" sz="2400" baseline="30000" dirty="0">
                <a:solidFill>
                  <a:schemeClr val="bg1"/>
                </a:solidFill>
              </a:rPr>
              <a:t>+1</a:t>
            </a:r>
            <a:endParaRPr lang="zh-TW" altLang="en-US" sz="2400" baseline="30000" dirty="0">
              <a:solidFill>
                <a:schemeClr val="bg1"/>
              </a:solidFill>
            </a:endParaRPr>
          </a:p>
        </p:txBody>
      </p:sp>
    </p:spTree>
    <p:extLst>
      <p:ext uri="{BB962C8B-B14F-4D97-AF65-F5344CB8AC3E}">
        <p14:creationId xmlns:p14="http://schemas.microsoft.com/office/powerpoint/2010/main" val="13619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0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9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8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2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0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2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0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2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1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P spid="175" grpId="0" animBg="1"/>
      <p:bldP spid="179" grpId="0" animBg="1"/>
      <p:bldP spid="180" grpId="0" animBg="1"/>
      <p:bldP spid="207" grpId="0" animBg="1"/>
      <p:bldP spid="208" grpId="0" animBg="1"/>
      <p:bldP spid="209" grpId="0" animBg="1"/>
      <p:bldP spid="210" grpId="0" animBg="1"/>
      <p:bldP spid="211" grpId="0" animBg="1"/>
      <p:bldP spid="106" grpId="0" animBg="1"/>
      <p:bldP spid="107" grpId="0" animBg="1"/>
      <p:bldP spid="111" grpId="0" animBg="1"/>
      <p:bldP spid="3" grpId="0" animBg="1"/>
      <p:bldP spid="123" grpId="0" animBg="1"/>
      <p:bldP spid="1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1105874" y="1836792"/>
            <a:ext cx="3025637" cy="3808847"/>
            <a:chOff x="358577" y="2447461"/>
            <a:chExt cx="3025637" cy="3808847"/>
          </a:xfrm>
        </p:grpSpPr>
        <p:sp>
          <p:nvSpPr>
            <p:cNvPr id="23" name="矩形 22"/>
            <p:cNvSpPr/>
            <p:nvPr/>
          </p:nvSpPr>
          <p:spPr>
            <a:xfrm>
              <a:off x="1321808" y="3345165"/>
              <a:ext cx="1134533" cy="19976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LSTM</a:t>
              </a:r>
              <a:endParaRPr lang="zh-TW" altLang="en-US" sz="2800" dirty="0"/>
            </a:p>
          </p:txBody>
        </p:sp>
        <p:sp>
          <p:nvSpPr>
            <p:cNvPr id="24" name="矩形 23"/>
            <p:cNvSpPr/>
            <p:nvPr/>
          </p:nvSpPr>
          <p:spPr>
            <a:xfrm>
              <a:off x="402450" y="3345166"/>
              <a:ext cx="507999" cy="9313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800" baseline="30000" dirty="0"/>
            </a:p>
          </p:txBody>
        </p:sp>
        <p:sp>
          <p:nvSpPr>
            <p:cNvPr id="25" name="矩形 24"/>
            <p:cNvSpPr/>
            <p:nvPr/>
          </p:nvSpPr>
          <p:spPr>
            <a:xfrm>
              <a:off x="1408892" y="2447461"/>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err="1"/>
                <a:t>y</a:t>
              </a:r>
              <a:r>
                <a:rPr lang="en-US" altLang="zh-TW" sz="2800" baseline="30000" dirty="0" err="1"/>
                <a:t>t</a:t>
              </a:r>
              <a:endParaRPr lang="zh-TW" altLang="en-US" sz="2800" baseline="30000" dirty="0"/>
            </a:p>
          </p:txBody>
        </p:sp>
        <p:sp>
          <p:nvSpPr>
            <p:cNvPr id="26" name="矩形 25"/>
            <p:cNvSpPr/>
            <p:nvPr/>
          </p:nvSpPr>
          <p:spPr>
            <a:xfrm>
              <a:off x="1445701" y="5790641"/>
              <a:ext cx="931333" cy="465667"/>
            </a:xfrm>
            <a:prstGeom prst="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800" dirty="0" err="1"/>
                <a:t>x</a:t>
              </a:r>
              <a:r>
                <a:rPr lang="en-US" altLang="zh-TW" sz="2800" baseline="30000" dirty="0" err="1"/>
                <a:t>t</a:t>
              </a:r>
              <a:endParaRPr lang="zh-TW" altLang="en-US" sz="2800" baseline="30000" dirty="0"/>
            </a:p>
          </p:txBody>
        </p:sp>
        <p:cxnSp>
          <p:nvCxnSpPr>
            <p:cNvPr id="27" name="直線單箭頭接點 19"/>
            <p:cNvCxnSpPr>
              <a:cxnSpLocks/>
            </p:cNvCxnSpPr>
            <p:nvPr/>
          </p:nvCxnSpPr>
          <p:spPr>
            <a:xfrm>
              <a:off x="910448" y="3842957"/>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1"/>
            <p:cNvCxnSpPr>
              <a:cxnSpLocks/>
            </p:cNvCxnSpPr>
            <p:nvPr/>
          </p:nvCxnSpPr>
          <p:spPr>
            <a:xfrm rot="16200000">
              <a:off x="1696756" y="312479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2"/>
            <p:cNvCxnSpPr>
              <a:cxnSpLocks/>
            </p:cNvCxnSpPr>
            <p:nvPr/>
          </p:nvCxnSpPr>
          <p:spPr>
            <a:xfrm rot="16200000">
              <a:off x="1733565" y="5594582"/>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410913" y="4411435"/>
              <a:ext cx="507999" cy="93133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sz="2800" baseline="30000" dirty="0"/>
            </a:p>
          </p:txBody>
        </p:sp>
        <p:cxnSp>
          <p:nvCxnSpPr>
            <p:cNvPr id="31" name="直線單箭頭接點 24"/>
            <p:cNvCxnSpPr>
              <a:cxnSpLocks/>
            </p:cNvCxnSpPr>
            <p:nvPr/>
          </p:nvCxnSpPr>
          <p:spPr>
            <a:xfrm>
              <a:off x="918911" y="4934382"/>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25"/>
            <p:cNvCxnSpPr>
              <a:cxnSpLocks/>
            </p:cNvCxnSpPr>
            <p:nvPr/>
          </p:nvCxnSpPr>
          <p:spPr>
            <a:xfrm>
              <a:off x="2447877" y="3842957"/>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26"/>
            <p:cNvCxnSpPr>
              <a:cxnSpLocks/>
            </p:cNvCxnSpPr>
            <p:nvPr/>
          </p:nvCxnSpPr>
          <p:spPr>
            <a:xfrm>
              <a:off x="2456340" y="4934382"/>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2867752" y="3370024"/>
              <a:ext cx="507999" cy="9313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800" dirty="0" err="1"/>
                <a:t>c</a:t>
              </a:r>
              <a:r>
                <a:rPr lang="en-US" altLang="zh-TW" sz="2800" baseline="30000" dirty="0" err="1"/>
                <a:t>t</a:t>
              </a:r>
              <a:endParaRPr lang="zh-TW" altLang="en-US" sz="2800" baseline="30000" dirty="0"/>
            </a:p>
          </p:txBody>
        </p:sp>
        <p:sp>
          <p:nvSpPr>
            <p:cNvPr id="35" name="矩形 34"/>
            <p:cNvSpPr/>
            <p:nvPr/>
          </p:nvSpPr>
          <p:spPr>
            <a:xfrm>
              <a:off x="2876215" y="4436293"/>
              <a:ext cx="507999" cy="93133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err="1"/>
                <a:t>h</a:t>
              </a:r>
              <a:r>
                <a:rPr lang="en-US" altLang="zh-TW" sz="2800" baseline="30000" dirty="0" err="1"/>
                <a:t>t</a:t>
              </a:r>
              <a:endParaRPr lang="zh-TW" altLang="en-US" sz="2800" baseline="30000" dirty="0"/>
            </a:p>
          </p:txBody>
        </p:sp>
        <p:sp>
          <p:nvSpPr>
            <p:cNvPr id="36" name="矩形 35"/>
            <p:cNvSpPr/>
            <p:nvPr/>
          </p:nvSpPr>
          <p:spPr>
            <a:xfrm>
              <a:off x="377833" y="4640348"/>
              <a:ext cx="646203" cy="523220"/>
            </a:xfrm>
            <a:prstGeom prst="rect">
              <a:avLst/>
            </a:prstGeom>
          </p:spPr>
          <p:txBody>
            <a:bodyPr wrap="none">
              <a:spAutoFit/>
            </a:bodyPr>
            <a:lstStyle/>
            <a:p>
              <a:pPr algn="ctr"/>
              <a:r>
                <a:rPr lang="en-US" altLang="zh-TW" sz="2800" dirty="0">
                  <a:solidFill>
                    <a:schemeClr val="bg1"/>
                  </a:solidFill>
                </a:rPr>
                <a:t>h</a:t>
              </a:r>
              <a:r>
                <a:rPr lang="en-US" altLang="zh-TW" sz="2800" baseline="30000" dirty="0">
                  <a:solidFill>
                    <a:schemeClr val="bg1"/>
                  </a:solidFill>
                </a:rPr>
                <a:t>t-1</a:t>
              </a:r>
              <a:endParaRPr lang="zh-TW" altLang="en-US" sz="2800" baseline="30000" dirty="0">
                <a:solidFill>
                  <a:schemeClr val="bg1"/>
                </a:solidFill>
              </a:endParaRPr>
            </a:p>
          </p:txBody>
        </p:sp>
        <p:sp>
          <p:nvSpPr>
            <p:cNvPr id="37" name="矩形 36"/>
            <p:cNvSpPr/>
            <p:nvPr/>
          </p:nvSpPr>
          <p:spPr>
            <a:xfrm>
              <a:off x="358577" y="3574079"/>
              <a:ext cx="612668" cy="523220"/>
            </a:xfrm>
            <a:prstGeom prst="rect">
              <a:avLst/>
            </a:prstGeom>
          </p:spPr>
          <p:txBody>
            <a:bodyPr wrap="none">
              <a:spAutoFit/>
            </a:bodyPr>
            <a:lstStyle/>
            <a:p>
              <a:pPr algn="ctr"/>
              <a:r>
                <a:rPr lang="en-US" altLang="zh-TW" sz="2800" dirty="0"/>
                <a:t>c</a:t>
              </a:r>
              <a:r>
                <a:rPr lang="en-US" altLang="zh-TW" sz="2800" baseline="30000" dirty="0"/>
                <a:t>t-1</a:t>
              </a:r>
              <a:endParaRPr lang="zh-TW" altLang="en-US" sz="2800" baseline="30000" dirty="0"/>
            </a:p>
          </p:txBody>
        </p:sp>
      </p:grpSp>
      <p:sp>
        <p:nvSpPr>
          <p:cNvPr id="40" name="标题 39"/>
          <p:cNvSpPr>
            <a:spLocks noGrp="1"/>
          </p:cNvSpPr>
          <p:nvPr>
            <p:ph type="title"/>
          </p:nvPr>
        </p:nvSpPr>
        <p:spPr>
          <a:xfrm>
            <a:off x="816128" y="159514"/>
            <a:ext cx="9753146" cy="674233"/>
          </a:xfrm>
        </p:spPr>
        <p:txBody>
          <a:bodyPr/>
          <a:lstStyle/>
          <a:p>
            <a:r>
              <a:rPr kumimoji="1" lang="en-US" altLang="zh-CN" dirty="0"/>
              <a:t>LSTM</a:t>
            </a:r>
            <a:endParaRPr kumimoji="1" lang="zh-CN" altLang="en-US" dirty="0"/>
          </a:p>
        </p:txBody>
      </p:sp>
    </p:spTree>
    <p:extLst>
      <p:ext uri="{BB962C8B-B14F-4D97-AF65-F5344CB8AC3E}">
        <p14:creationId xmlns:p14="http://schemas.microsoft.com/office/powerpoint/2010/main" val="508836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5151577" y="2379784"/>
            <a:ext cx="720000" cy="36877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0" name="文字方塊 39"/>
          <p:cNvSpPr txBox="1"/>
          <p:nvPr/>
        </p:nvSpPr>
        <p:spPr>
          <a:xfrm>
            <a:off x="5074081" y="2347657"/>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sp>
        <p:nvSpPr>
          <p:cNvPr id="2" name="標題 1"/>
          <p:cNvSpPr>
            <a:spLocks noGrp="1"/>
          </p:cNvSpPr>
          <p:nvPr>
            <p:ph type="title"/>
          </p:nvPr>
        </p:nvSpPr>
        <p:spPr>
          <a:xfrm>
            <a:off x="746126" y="158524"/>
            <a:ext cx="11104498" cy="674233"/>
          </a:xfrm>
        </p:spPr>
        <p:txBody>
          <a:bodyPr/>
          <a:lstStyle/>
          <a:p>
            <a:r>
              <a:rPr lang="en-US" altLang="zh-TW" dirty="0"/>
              <a:t>GRU</a:t>
            </a:r>
            <a:r>
              <a:rPr lang="zh-CN" altLang="en-US" dirty="0"/>
              <a:t>（</a:t>
            </a:r>
            <a:r>
              <a:rPr lang="en-US" altLang="zh-CN" dirty="0"/>
              <a:t> Gated Recurrent Unit</a:t>
            </a:r>
            <a:r>
              <a:rPr lang="zh-CN" altLang="en-US" dirty="0"/>
              <a:t>）</a:t>
            </a:r>
            <a:endParaRPr lang="zh-TW" altLang="en-US" dirty="0"/>
          </a:p>
        </p:txBody>
      </p:sp>
      <p:sp>
        <p:nvSpPr>
          <p:cNvPr id="8" name="矩形 7"/>
          <p:cNvSpPr/>
          <p:nvPr/>
        </p:nvSpPr>
        <p:spPr>
          <a:xfrm>
            <a:off x="6042949" y="468685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r</a:t>
            </a:r>
            <a:endParaRPr lang="zh-TW" altLang="en-US" sz="2400" baseline="30000" dirty="0"/>
          </a:p>
        </p:txBody>
      </p:sp>
      <p:sp>
        <p:nvSpPr>
          <p:cNvPr id="13" name="矩形 12"/>
          <p:cNvSpPr/>
          <p:nvPr/>
        </p:nvSpPr>
        <p:spPr>
          <a:xfrm>
            <a:off x="7302823" y="4719875"/>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baseline="30000" dirty="0"/>
          </a:p>
        </p:txBody>
      </p:sp>
      <p:grpSp>
        <p:nvGrpSpPr>
          <p:cNvPr id="32" name="群組 31"/>
          <p:cNvGrpSpPr/>
          <p:nvPr/>
        </p:nvGrpSpPr>
        <p:grpSpPr>
          <a:xfrm>
            <a:off x="8598235" y="1033586"/>
            <a:ext cx="907572" cy="461665"/>
            <a:chOff x="3326306" y="1395097"/>
            <a:chExt cx="907572" cy="461665"/>
          </a:xfrm>
        </p:grpSpPr>
        <p:sp>
          <p:nvSpPr>
            <p:cNvPr id="23" name="矩形 22"/>
            <p:cNvSpPr/>
            <p:nvPr/>
          </p:nvSpPr>
          <p:spPr>
            <a:xfrm>
              <a:off x="3407878" y="1409486"/>
              <a:ext cx="72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24" name="文字方塊 23"/>
            <p:cNvSpPr txBox="1"/>
            <p:nvPr/>
          </p:nvSpPr>
          <p:spPr>
            <a:xfrm>
              <a:off x="3326306" y="1395097"/>
              <a:ext cx="907572" cy="461665"/>
            </a:xfrm>
            <a:prstGeom prst="rect">
              <a:avLst/>
            </a:prstGeom>
            <a:noFill/>
          </p:spPr>
          <p:txBody>
            <a:bodyPr wrap="square" rtlCol="0">
              <a:spAutoFit/>
            </a:bodyPr>
            <a:lstStyle/>
            <a:p>
              <a:pPr algn="ctr"/>
              <a:r>
                <a:rPr lang="en-US" altLang="zh-TW" sz="2400" dirty="0" err="1">
                  <a:solidFill>
                    <a:schemeClr val="bg1"/>
                  </a:solidFill>
                </a:rPr>
                <a:t>y</a:t>
              </a:r>
              <a:r>
                <a:rPr lang="en-US" altLang="zh-TW" sz="2400" baseline="30000" dirty="0" err="1">
                  <a:solidFill>
                    <a:schemeClr val="bg1"/>
                  </a:solidFill>
                </a:rPr>
                <a:t>t</a:t>
              </a:r>
              <a:endParaRPr lang="zh-TW" altLang="en-US" sz="2400" baseline="30000" dirty="0">
                <a:solidFill>
                  <a:schemeClr val="bg1"/>
                </a:solidFill>
              </a:endParaRPr>
            </a:p>
          </p:txBody>
        </p:sp>
      </p:grpSp>
      <p:cxnSp>
        <p:nvCxnSpPr>
          <p:cNvPr id="25" name="直線單箭頭接點 24"/>
          <p:cNvCxnSpPr>
            <a:cxnSpLocks/>
            <a:endCxn id="86" idx="4"/>
          </p:cNvCxnSpPr>
          <p:nvPr/>
        </p:nvCxnSpPr>
        <p:spPr>
          <a:xfrm flipH="1" flipV="1">
            <a:off x="6357669" y="3405776"/>
            <a:ext cx="18804" cy="12579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cxnSpLocks/>
            <a:endCxn id="118" idx="2"/>
          </p:cNvCxnSpPr>
          <p:nvPr/>
        </p:nvCxnSpPr>
        <p:spPr>
          <a:xfrm flipV="1">
            <a:off x="5859811" y="2570254"/>
            <a:ext cx="1591169" cy="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向下箭號 161"/>
          <p:cNvSpPr/>
          <p:nvPr/>
        </p:nvSpPr>
        <p:spPr>
          <a:xfrm flipV="1">
            <a:off x="8840439" y="1553134"/>
            <a:ext cx="438150" cy="74839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33" name="向下箭號 165"/>
          <p:cNvSpPr/>
          <p:nvPr/>
        </p:nvSpPr>
        <p:spPr>
          <a:xfrm rot="18993628" flipV="1">
            <a:off x="6466948" y="5087568"/>
            <a:ext cx="438150" cy="872768"/>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45" name="手繪多邊形 4"/>
          <p:cNvSpPr/>
          <p:nvPr/>
        </p:nvSpPr>
        <p:spPr>
          <a:xfrm>
            <a:off x="5892543" y="2580725"/>
            <a:ext cx="435428" cy="378302"/>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1" name="直線單箭頭接點 80"/>
          <p:cNvCxnSpPr>
            <a:cxnSpLocks/>
          </p:cNvCxnSpPr>
          <p:nvPr/>
        </p:nvCxnSpPr>
        <p:spPr>
          <a:xfrm flipV="1">
            <a:off x="9034106" y="3907932"/>
            <a:ext cx="0" cy="9263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群組 13"/>
          <p:cNvGrpSpPr/>
          <p:nvPr/>
        </p:nvGrpSpPr>
        <p:grpSpPr>
          <a:xfrm>
            <a:off x="6227108" y="5933169"/>
            <a:ext cx="1720252" cy="480851"/>
            <a:chOff x="4853681" y="5907782"/>
            <a:chExt cx="1720252" cy="480851"/>
          </a:xfrm>
        </p:grpSpPr>
        <p:grpSp>
          <p:nvGrpSpPr>
            <p:cNvPr id="4" name="群組 3"/>
            <p:cNvGrpSpPr/>
            <p:nvPr/>
          </p:nvGrpSpPr>
          <p:grpSpPr>
            <a:xfrm>
              <a:off x="5666361" y="5926968"/>
              <a:ext cx="907572" cy="461665"/>
              <a:chOff x="4765592" y="6396335"/>
              <a:chExt cx="907572" cy="461665"/>
            </a:xfrm>
          </p:grpSpPr>
          <p:sp>
            <p:nvSpPr>
              <p:cNvPr id="5" name="矩形 4"/>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6" name="文字方塊 5"/>
              <p:cNvSpPr txBox="1"/>
              <p:nvPr/>
            </p:nvSpPr>
            <p:spPr>
              <a:xfrm>
                <a:off x="4765592" y="6396335"/>
                <a:ext cx="907572" cy="461665"/>
              </a:xfrm>
              <a:prstGeom prst="rect">
                <a:avLst/>
              </a:prstGeom>
              <a:solidFill>
                <a:srgbClr val="FFC000"/>
              </a:solid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grpSp>
        <p:sp>
          <p:nvSpPr>
            <p:cNvPr id="98" name="矩形 97"/>
            <p:cNvSpPr/>
            <p:nvPr/>
          </p:nvSpPr>
          <p:spPr>
            <a:xfrm>
              <a:off x="4913487" y="5954231"/>
              <a:ext cx="720000" cy="36877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99" name="文字方塊 98"/>
            <p:cNvSpPr txBox="1"/>
            <p:nvPr/>
          </p:nvSpPr>
          <p:spPr>
            <a:xfrm>
              <a:off x="4853681" y="5907782"/>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grpSp>
      <p:cxnSp>
        <p:nvCxnSpPr>
          <p:cNvPr id="105" name="直線單箭頭接點 104"/>
          <p:cNvCxnSpPr>
            <a:cxnSpLocks/>
          </p:cNvCxnSpPr>
          <p:nvPr/>
        </p:nvCxnSpPr>
        <p:spPr>
          <a:xfrm flipV="1">
            <a:off x="5557253" y="2814675"/>
            <a:ext cx="0" cy="3323941"/>
          </a:xfrm>
          <a:prstGeom prst="straightConnector1">
            <a:avLst/>
          </a:prstGeom>
          <a:ln w="571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圖片 2"/>
          <p:cNvPicPr>
            <a:picLocks noChangeAspect="1"/>
          </p:cNvPicPr>
          <p:nvPr/>
        </p:nvPicPr>
        <p:blipFill>
          <a:blip r:embed="rId3"/>
          <a:stretch>
            <a:fillRect/>
          </a:stretch>
        </p:blipFill>
        <p:spPr>
          <a:xfrm>
            <a:off x="649772" y="1147763"/>
            <a:ext cx="1927419" cy="1722631"/>
          </a:xfrm>
          <a:prstGeom prst="rect">
            <a:avLst/>
          </a:prstGeom>
        </p:spPr>
      </p:pic>
      <p:sp>
        <p:nvSpPr>
          <p:cNvPr id="83" name="矩形 82"/>
          <p:cNvSpPr/>
          <p:nvPr/>
        </p:nvSpPr>
        <p:spPr>
          <a:xfrm>
            <a:off x="8699514" y="4726826"/>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h'</a:t>
            </a:r>
            <a:endParaRPr lang="zh-TW" altLang="en-US" sz="2400" baseline="30000" dirty="0"/>
          </a:p>
        </p:txBody>
      </p:sp>
      <p:cxnSp>
        <p:nvCxnSpPr>
          <p:cNvPr id="84" name="直線單箭頭接點 83"/>
          <p:cNvCxnSpPr>
            <a:cxnSpLocks/>
          </p:cNvCxnSpPr>
          <p:nvPr/>
        </p:nvCxnSpPr>
        <p:spPr>
          <a:xfrm flipV="1">
            <a:off x="5583536" y="6145819"/>
            <a:ext cx="691080"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85" name="群組 84"/>
          <p:cNvGrpSpPr/>
          <p:nvPr/>
        </p:nvGrpSpPr>
        <p:grpSpPr>
          <a:xfrm>
            <a:off x="6138594" y="2967626"/>
            <a:ext cx="438150" cy="438150"/>
            <a:chOff x="6656524" y="2699227"/>
            <a:chExt cx="438150" cy="438150"/>
          </a:xfrm>
        </p:grpSpPr>
        <p:sp>
          <p:nvSpPr>
            <p:cNvPr id="86" name="橢圓 85"/>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7" name="文字方塊 86"/>
                <p:cNvSpPr txBox="1"/>
                <p:nvPr/>
              </p:nvSpPr>
              <p:spPr>
                <a:xfrm>
                  <a:off x="6710937" y="2723025"/>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87" name="文字方塊 86"/>
                <p:cNvSpPr txBox="1">
                  <a:spLocks noRot="1" noChangeAspect="1" noMove="1" noResize="1" noEditPoints="1" noAdjustHandles="1" noChangeArrowheads="1" noChangeShapeType="1" noTextEdit="1"/>
                </p:cNvSpPr>
                <p:nvPr/>
              </p:nvSpPr>
              <p:spPr>
                <a:xfrm>
                  <a:off x="6710937" y="2723025"/>
                  <a:ext cx="336631" cy="369332"/>
                </a:xfrm>
                <a:prstGeom prst="rect">
                  <a:avLst/>
                </a:prstGeom>
                <a:blipFill>
                  <a:blip r:embed="rId4"/>
                  <a:stretch>
                    <a:fillRect l="-25455" r="-25455" b="-18333"/>
                  </a:stretch>
                </a:blipFill>
              </p:spPr>
              <p:txBody>
                <a:bodyPr/>
                <a:lstStyle/>
                <a:p>
                  <a:r>
                    <a:rPr lang="zh-TW" altLang="en-US">
                      <a:noFill/>
                    </a:rPr>
                    <a:t> </a:t>
                  </a:r>
                </a:p>
              </p:txBody>
            </p:sp>
          </mc:Fallback>
        </mc:AlternateContent>
      </p:grpSp>
      <p:grpSp>
        <p:nvGrpSpPr>
          <p:cNvPr id="88" name="群組 87"/>
          <p:cNvGrpSpPr/>
          <p:nvPr/>
        </p:nvGrpSpPr>
        <p:grpSpPr>
          <a:xfrm>
            <a:off x="8649110" y="5915859"/>
            <a:ext cx="907572" cy="461665"/>
            <a:chOff x="4765592" y="6396335"/>
            <a:chExt cx="907572" cy="461665"/>
          </a:xfrm>
        </p:grpSpPr>
        <p:sp>
          <p:nvSpPr>
            <p:cNvPr id="89" name="矩形 88"/>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90" name="文字方塊 89"/>
            <p:cNvSpPr txBox="1"/>
            <p:nvPr/>
          </p:nvSpPr>
          <p:spPr>
            <a:xfrm>
              <a:off x="4765592" y="6396335"/>
              <a:ext cx="907572" cy="461665"/>
            </a:xfrm>
            <a:prstGeom prst="rect">
              <a:avLst/>
            </a:prstGeom>
            <a:solidFill>
              <a:srgbClr val="FFC000"/>
            </a:solid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grpSp>
      <p:sp>
        <p:nvSpPr>
          <p:cNvPr id="91" name="向下箭號 162"/>
          <p:cNvSpPr/>
          <p:nvPr/>
        </p:nvSpPr>
        <p:spPr>
          <a:xfrm flipV="1">
            <a:off x="8832946" y="5274596"/>
            <a:ext cx="438150" cy="550705"/>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2" name="向下箭號 162"/>
          <p:cNvSpPr/>
          <p:nvPr/>
        </p:nvSpPr>
        <p:spPr>
          <a:xfrm rot="7262412" flipV="1">
            <a:off x="7446150" y="2971452"/>
            <a:ext cx="290229" cy="2589734"/>
          </a:xfrm>
          <a:prstGeom prst="downArrow">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cxnSp>
        <p:nvCxnSpPr>
          <p:cNvPr id="115" name="直線單箭頭接點 114"/>
          <p:cNvCxnSpPr>
            <a:cxnSpLocks/>
            <a:endCxn id="119" idx="2"/>
          </p:cNvCxnSpPr>
          <p:nvPr/>
        </p:nvCxnSpPr>
        <p:spPr>
          <a:xfrm flipV="1">
            <a:off x="7644147" y="2744309"/>
            <a:ext cx="0" cy="19594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cxnSpLocks/>
          </p:cNvCxnSpPr>
          <p:nvPr/>
        </p:nvCxnSpPr>
        <p:spPr>
          <a:xfrm>
            <a:off x="7692650" y="3676497"/>
            <a:ext cx="1068342" cy="89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7" name="群組 116"/>
          <p:cNvGrpSpPr/>
          <p:nvPr/>
        </p:nvGrpSpPr>
        <p:grpSpPr>
          <a:xfrm>
            <a:off x="7450979" y="2351179"/>
            <a:ext cx="438150" cy="438150"/>
            <a:chOff x="6656524" y="2699227"/>
            <a:chExt cx="438150" cy="438150"/>
          </a:xfrm>
        </p:grpSpPr>
        <p:sp>
          <p:nvSpPr>
            <p:cNvPr id="118" name="橢圓 117"/>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19" name="文字方塊 118"/>
                <p:cNvSpPr txBox="1"/>
                <p:nvPr/>
              </p:nvSpPr>
              <p:spPr>
                <a:xfrm>
                  <a:off x="6710937" y="2723025"/>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119" name="文字方塊 118"/>
                <p:cNvSpPr txBox="1">
                  <a:spLocks noRot="1" noChangeAspect="1" noMove="1" noResize="1" noEditPoints="1" noAdjustHandles="1" noChangeArrowheads="1" noChangeShapeType="1" noTextEdit="1"/>
                </p:cNvSpPr>
                <p:nvPr/>
              </p:nvSpPr>
              <p:spPr>
                <a:xfrm>
                  <a:off x="6710937" y="2723025"/>
                  <a:ext cx="336631" cy="369332"/>
                </a:xfrm>
                <a:prstGeom prst="rect">
                  <a:avLst/>
                </a:prstGeom>
                <a:blipFill>
                  <a:blip r:embed="rId5"/>
                  <a:stretch>
                    <a:fillRect l="-23636" r="-27273" b="-18333"/>
                  </a:stretch>
                </a:blipFill>
              </p:spPr>
              <p:txBody>
                <a:bodyPr/>
                <a:lstStyle/>
                <a:p>
                  <a:r>
                    <a:rPr lang="zh-TW" altLang="en-US">
                      <a:noFill/>
                    </a:rPr>
                    <a:t> </a:t>
                  </a:r>
                </a:p>
              </p:txBody>
            </p:sp>
          </mc:Fallback>
        </mc:AlternateContent>
      </p:grpSp>
      <p:grpSp>
        <p:nvGrpSpPr>
          <p:cNvPr id="120" name="群組 119"/>
          <p:cNvGrpSpPr/>
          <p:nvPr/>
        </p:nvGrpSpPr>
        <p:grpSpPr>
          <a:xfrm>
            <a:off x="8815031" y="3445312"/>
            <a:ext cx="438150" cy="438150"/>
            <a:chOff x="6656524" y="2699227"/>
            <a:chExt cx="438150" cy="438150"/>
          </a:xfrm>
        </p:grpSpPr>
        <p:sp>
          <p:nvSpPr>
            <p:cNvPr id="121" name="橢圓 120"/>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2" name="文字方塊 121"/>
                <p:cNvSpPr txBox="1"/>
                <p:nvPr/>
              </p:nvSpPr>
              <p:spPr>
                <a:xfrm>
                  <a:off x="6710937" y="2723025"/>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122" name="文字方塊 121"/>
                <p:cNvSpPr txBox="1">
                  <a:spLocks noRot="1" noChangeAspect="1" noMove="1" noResize="1" noEditPoints="1" noAdjustHandles="1" noChangeArrowheads="1" noChangeShapeType="1" noTextEdit="1"/>
                </p:cNvSpPr>
                <p:nvPr/>
              </p:nvSpPr>
              <p:spPr>
                <a:xfrm>
                  <a:off x="6710937" y="2723025"/>
                  <a:ext cx="336631" cy="369332"/>
                </a:xfrm>
                <a:prstGeom prst="rect">
                  <a:avLst/>
                </a:prstGeom>
                <a:blipFill>
                  <a:blip r:embed="rId6"/>
                  <a:stretch>
                    <a:fillRect l="-25455" r="-25455" b="-18033"/>
                  </a:stretch>
                </a:blipFill>
              </p:spPr>
              <p:txBody>
                <a:bodyPr/>
                <a:lstStyle/>
                <a:p>
                  <a:r>
                    <a:rPr lang="zh-TW" altLang="en-US">
                      <a:noFill/>
                    </a:rPr>
                    <a:t> </a:t>
                  </a:r>
                </a:p>
              </p:txBody>
            </p:sp>
          </mc:Fallback>
        </mc:AlternateContent>
      </p:grpSp>
      <p:sp>
        <p:nvSpPr>
          <p:cNvPr id="29" name="文字方塊 28"/>
          <p:cNvSpPr txBox="1"/>
          <p:nvPr/>
        </p:nvSpPr>
        <p:spPr>
          <a:xfrm>
            <a:off x="8145630" y="3198251"/>
            <a:ext cx="705603" cy="461665"/>
          </a:xfrm>
          <a:prstGeom prst="rect">
            <a:avLst/>
          </a:prstGeom>
          <a:noFill/>
        </p:spPr>
        <p:txBody>
          <a:bodyPr wrap="square" rtlCol="0">
            <a:spAutoFit/>
          </a:bodyPr>
          <a:lstStyle/>
          <a:p>
            <a:r>
              <a:rPr lang="en-US" altLang="zh-TW" sz="2400" dirty="0"/>
              <a:t>1-</a:t>
            </a:r>
            <a:endParaRPr lang="zh-TW" altLang="en-US" sz="2400" dirty="0"/>
          </a:p>
        </p:txBody>
      </p:sp>
      <p:grpSp>
        <p:nvGrpSpPr>
          <p:cNvPr id="123" name="群組 122"/>
          <p:cNvGrpSpPr/>
          <p:nvPr/>
        </p:nvGrpSpPr>
        <p:grpSpPr>
          <a:xfrm>
            <a:off x="8818279" y="2359414"/>
            <a:ext cx="438150" cy="438150"/>
            <a:chOff x="6656524" y="2699227"/>
            <a:chExt cx="438150" cy="438150"/>
          </a:xfrm>
        </p:grpSpPr>
        <p:sp>
          <p:nvSpPr>
            <p:cNvPr id="124" name="橢圓 123"/>
            <p:cNvSpPr/>
            <p:nvPr/>
          </p:nvSpPr>
          <p:spPr>
            <a:xfrm>
              <a:off x="6656524" y="2699227"/>
              <a:ext cx="438150" cy="4381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5" name="文字方塊 124"/>
                <p:cNvSpPr txBox="1"/>
                <p:nvPr/>
              </p:nvSpPr>
              <p:spPr>
                <a:xfrm>
                  <a:off x="6766595" y="2808578"/>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chemeClr val="tx1"/>
                            </a:solidFill>
                            <a:latin typeface="Cambria Math" panose="02040503050406030204" pitchFamily="18" charset="0"/>
                            <a:ea typeface="Cambria Math" panose="02040503050406030204" pitchFamily="18" charset="0"/>
                          </a:rPr>
                          <m:t>＋</m:t>
                        </m:r>
                      </m:oMath>
                    </m:oMathPara>
                  </a14:m>
                  <a:endParaRPr lang="zh-TW" altLang="en-US" dirty="0">
                    <a:solidFill>
                      <a:schemeClr val="tx1"/>
                    </a:solidFill>
                  </a:endParaRPr>
                </a:p>
              </p:txBody>
            </p:sp>
          </mc:Choice>
          <mc:Fallback xmlns="">
            <p:sp>
              <p:nvSpPr>
                <p:cNvPr id="125" name="文字方塊 124"/>
                <p:cNvSpPr txBox="1">
                  <a:spLocks noRot="1" noChangeAspect="1" noMove="1" noResize="1" noEditPoints="1" noAdjustHandles="1" noChangeArrowheads="1" noChangeShapeType="1" noTextEdit="1"/>
                </p:cNvSpPr>
                <p:nvPr/>
              </p:nvSpPr>
              <p:spPr>
                <a:xfrm>
                  <a:off x="6766595" y="2808578"/>
                  <a:ext cx="283732" cy="276999"/>
                </a:xfrm>
                <a:prstGeom prst="rect">
                  <a:avLst/>
                </a:prstGeom>
                <a:blipFill>
                  <a:blip r:embed="rId7"/>
                  <a:stretch>
                    <a:fillRect l="-19565" r="-19565" b="-8889"/>
                  </a:stretch>
                </a:blipFill>
              </p:spPr>
              <p:txBody>
                <a:bodyPr/>
                <a:lstStyle/>
                <a:p>
                  <a:r>
                    <a:rPr lang="zh-TW" altLang="en-US">
                      <a:noFill/>
                    </a:rPr>
                    <a:t> </a:t>
                  </a:r>
                </a:p>
              </p:txBody>
            </p:sp>
          </mc:Fallback>
        </mc:AlternateContent>
      </p:grpSp>
      <p:pic>
        <p:nvPicPr>
          <p:cNvPr id="9" name="圖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038" y="3256426"/>
            <a:ext cx="3445367" cy="3155791"/>
          </a:xfrm>
          <a:prstGeom prst="rect">
            <a:avLst/>
          </a:prstGeom>
        </p:spPr>
      </p:pic>
      <p:cxnSp>
        <p:nvCxnSpPr>
          <p:cNvPr id="93" name="直線單箭頭接點 92"/>
          <p:cNvCxnSpPr>
            <a:cxnSpLocks/>
            <a:stCxn id="90" idx="1"/>
          </p:cNvCxnSpPr>
          <p:nvPr/>
        </p:nvCxnSpPr>
        <p:spPr>
          <a:xfrm flipH="1">
            <a:off x="7873900" y="6146691"/>
            <a:ext cx="775210" cy="4866"/>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0" name="向下箭號 165"/>
          <p:cNvSpPr/>
          <p:nvPr/>
        </p:nvSpPr>
        <p:spPr>
          <a:xfrm rot="2321610" flipV="1">
            <a:off x="7225334" y="5104334"/>
            <a:ext cx="438150" cy="820692"/>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101" name="直線單箭頭接點 100"/>
          <p:cNvCxnSpPr>
            <a:cxnSpLocks/>
          </p:cNvCxnSpPr>
          <p:nvPr/>
        </p:nvCxnSpPr>
        <p:spPr>
          <a:xfrm>
            <a:off x="7943438" y="2580725"/>
            <a:ext cx="84662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cxnSpLocks/>
          </p:cNvCxnSpPr>
          <p:nvPr/>
        </p:nvCxnSpPr>
        <p:spPr>
          <a:xfrm flipV="1">
            <a:off x="9022694" y="2811957"/>
            <a:ext cx="0" cy="6019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群組 34"/>
          <p:cNvGrpSpPr/>
          <p:nvPr/>
        </p:nvGrpSpPr>
        <p:grpSpPr>
          <a:xfrm>
            <a:off x="9299958" y="2335778"/>
            <a:ext cx="1368043" cy="461665"/>
            <a:chOff x="7775957" y="2350291"/>
            <a:chExt cx="1368043" cy="461665"/>
          </a:xfrm>
        </p:grpSpPr>
        <p:grpSp>
          <p:nvGrpSpPr>
            <p:cNvPr id="96" name="群組 95"/>
            <p:cNvGrpSpPr/>
            <p:nvPr/>
          </p:nvGrpSpPr>
          <p:grpSpPr>
            <a:xfrm>
              <a:off x="8236428" y="2350291"/>
              <a:ext cx="907572" cy="461665"/>
              <a:chOff x="4440136" y="3005198"/>
              <a:chExt cx="907572" cy="461665"/>
            </a:xfrm>
          </p:grpSpPr>
          <p:sp>
            <p:nvSpPr>
              <p:cNvPr id="94" name="矩形 93"/>
              <p:cNvSpPr/>
              <p:nvPr/>
            </p:nvSpPr>
            <p:spPr>
              <a:xfrm>
                <a:off x="4488246" y="3051646"/>
                <a:ext cx="720000" cy="36877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95" name="文字方塊 94"/>
              <p:cNvSpPr txBox="1"/>
              <p:nvPr/>
            </p:nvSpPr>
            <p:spPr>
              <a:xfrm>
                <a:off x="4440136" y="3005198"/>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err="1">
                    <a:solidFill>
                      <a:schemeClr val="bg1"/>
                    </a:solidFill>
                  </a:rPr>
                  <a:t>h</a:t>
                </a:r>
                <a:r>
                  <a:rPr lang="en-US" altLang="zh-TW" sz="2400" baseline="30000" dirty="0" err="1">
                    <a:solidFill>
                      <a:schemeClr val="bg1"/>
                    </a:solidFill>
                  </a:rPr>
                  <a:t>t</a:t>
                </a:r>
                <a:endParaRPr lang="zh-TW" altLang="en-US" sz="2400" baseline="30000" dirty="0">
                  <a:solidFill>
                    <a:schemeClr val="bg1"/>
                  </a:solidFill>
                </a:endParaRPr>
              </a:p>
            </p:txBody>
          </p:sp>
        </p:grpSp>
        <p:cxnSp>
          <p:nvCxnSpPr>
            <p:cNvPr id="104" name="直線單箭頭接點 103"/>
            <p:cNvCxnSpPr>
              <a:cxnSpLocks/>
            </p:cNvCxnSpPr>
            <p:nvPr/>
          </p:nvCxnSpPr>
          <p:spPr>
            <a:xfrm>
              <a:off x="7775957" y="2607264"/>
              <a:ext cx="5134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a:xfrm>
            <a:off x="5573176" y="4248367"/>
            <a:ext cx="800219" cy="461665"/>
          </a:xfrm>
          <a:prstGeom prst="rect">
            <a:avLst/>
          </a:prstGeom>
        </p:spPr>
        <p:txBody>
          <a:bodyPr wrap="none">
            <a:spAutoFit/>
          </a:bodyPr>
          <a:lstStyle/>
          <a:p>
            <a:r>
              <a:rPr lang="zh-CN" altLang="en-US" sz="2400" dirty="0">
                <a:solidFill>
                  <a:srgbClr val="C00000"/>
                </a:solidFill>
                <a:latin typeface="Microsoft YaHei" charset="-122"/>
                <a:ea typeface="Microsoft YaHei" charset="-122"/>
                <a:cs typeface="Microsoft YaHei" charset="-122"/>
              </a:rPr>
              <a:t>重置</a:t>
            </a:r>
            <a:endParaRPr lang="zh-TW" altLang="en-US" sz="2400" dirty="0">
              <a:solidFill>
                <a:srgbClr val="C00000"/>
              </a:solidFill>
              <a:latin typeface="Microsoft YaHei" charset="-122"/>
              <a:ea typeface="Microsoft YaHei" charset="-122"/>
              <a:cs typeface="Microsoft YaHei" charset="-122"/>
            </a:endParaRPr>
          </a:p>
        </p:txBody>
      </p:sp>
      <p:sp>
        <p:nvSpPr>
          <p:cNvPr id="108" name="矩形 107"/>
          <p:cNvSpPr/>
          <p:nvPr/>
        </p:nvSpPr>
        <p:spPr>
          <a:xfrm>
            <a:off x="6884663" y="4265161"/>
            <a:ext cx="800219" cy="461665"/>
          </a:xfrm>
          <a:prstGeom prst="rect">
            <a:avLst/>
          </a:prstGeom>
        </p:spPr>
        <p:txBody>
          <a:bodyPr wrap="none">
            <a:spAutoFit/>
          </a:bodyPr>
          <a:lstStyle/>
          <a:p>
            <a:r>
              <a:rPr lang="zh-CN" altLang="en-US" sz="2400" dirty="0">
                <a:solidFill>
                  <a:srgbClr val="C00000"/>
                </a:solidFill>
                <a:latin typeface="Microsoft YaHei" charset="-122"/>
                <a:ea typeface="Microsoft YaHei" charset="-122"/>
                <a:cs typeface="Microsoft YaHei" charset="-122"/>
              </a:rPr>
              <a:t>更新</a:t>
            </a:r>
            <a:endParaRPr lang="zh-TW" altLang="en-US" sz="2400" dirty="0">
              <a:solidFill>
                <a:srgbClr val="C00000"/>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09" name="文字方塊 108"/>
              <p:cNvSpPr txBox="1"/>
              <p:nvPr/>
            </p:nvSpPr>
            <p:spPr>
              <a:xfrm>
                <a:off x="4382782" y="992461"/>
                <a:ext cx="422436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i="1">
                              <a:latin typeface="Cambria Math" panose="02040503050406030204" pitchFamily="18" charset="0"/>
                            </a:rPr>
                            <m:t>h</m:t>
                          </m:r>
                        </m:e>
                        <m:sup>
                          <m:r>
                            <a:rPr lang="en-US" altLang="zh-TW" sz="2800" i="1">
                              <a:latin typeface="Cambria Math" panose="02040503050406030204" pitchFamily="18" charset="0"/>
                            </a:rPr>
                            <m:t>𝑡</m:t>
                          </m:r>
                        </m:sup>
                      </m:sSup>
                      <m:r>
                        <a:rPr lang="en-US" altLang="zh-TW" sz="2800" i="1">
                          <a:latin typeface="Cambria Math" panose="02040503050406030204" pitchFamily="18" charset="0"/>
                        </a:rPr>
                        <m:t>=</m:t>
                      </m:r>
                      <m:r>
                        <a:rPr lang="en-US" altLang="zh-TW" sz="2800" i="1" smtClean="0">
                          <a:latin typeface="Cambria Math" panose="02040503050406030204" pitchFamily="18" charset="0"/>
                        </a:rPr>
                        <m:t>𝑧</m:t>
                      </m:r>
                      <m:r>
                        <a:rPr lang="en-US" altLang="zh-TW" sz="2800" i="1">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h</m:t>
                          </m:r>
                        </m:e>
                        <m:sup>
                          <m:r>
                            <a:rPr lang="en-US" altLang="zh-TW" sz="2800" i="1">
                              <a:latin typeface="Cambria Math" panose="02040503050406030204" pitchFamily="18" charset="0"/>
                            </a:rPr>
                            <m:t>𝑡</m:t>
                          </m:r>
                          <m:r>
                            <a:rPr lang="en-US" altLang="zh-CN" sz="2800" b="0" i="1" smtClean="0">
                              <a:latin typeface="Cambria Math" charset="0"/>
                            </a:rPr>
                            <m:t>−1</m:t>
                          </m:r>
                        </m:sup>
                      </m:sSup>
                      <m:r>
                        <a:rPr lang="en-US" altLang="zh-TW" sz="2800" i="1">
                          <a:latin typeface="Cambria Math" panose="02040503050406030204" pitchFamily="18" charset="0"/>
                        </a:rPr>
                        <m:t>+</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1−</m:t>
                          </m:r>
                          <m:r>
                            <a:rPr lang="en-US" altLang="zh-TW" sz="2800" i="1">
                              <a:latin typeface="Cambria Math" panose="02040503050406030204" pitchFamily="18" charset="0"/>
                            </a:rPr>
                            <m:t>𝑧</m:t>
                          </m:r>
                        </m:e>
                      </m:d>
                      <m:r>
                        <a:rPr lang="en-US" altLang="zh-TW" sz="2800" i="1">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h</m:t>
                          </m:r>
                        </m:e>
                        <m:sup>
                          <m:r>
                            <a:rPr lang="en-US" altLang="zh-TW" sz="2800" i="1">
                              <a:latin typeface="Cambria Math" panose="02040503050406030204" pitchFamily="18" charset="0"/>
                            </a:rPr>
                            <m:t>′</m:t>
                          </m:r>
                        </m:sup>
                      </m:sSup>
                    </m:oMath>
                  </m:oMathPara>
                </a14:m>
                <a:endParaRPr lang="zh-TW" altLang="en-US" sz="2800" dirty="0"/>
              </a:p>
            </p:txBody>
          </p:sp>
        </mc:Choice>
        <mc:Fallback xmlns="">
          <p:sp>
            <p:nvSpPr>
              <p:cNvPr id="109" name="文字方塊 108"/>
              <p:cNvSpPr txBox="1">
                <a:spLocks noRot="1" noChangeAspect="1" noMove="1" noResize="1" noEditPoints="1" noAdjustHandles="1" noChangeArrowheads="1" noChangeShapeType="1" noTextEdit="1"/>
              </p:cNvSpPr>
              <p:nvPr/>
            </p:nvSpPr>
            <p:spPr>
              <a:xfrm>
                <a:off x="4382782" y="992461"/>
                <a:ext cx="4224362" cy="430887"/>
              </a:xfrm>
              <a:prstGeom prst="rect">
                <a:avLst/>
              </a:prstGeom>
              <a:blipFill rotWithShape="0">
                <a:blip r:embed="rId9"/>
                <a:stretch>
                  <a:fillRect/>
                </a:stretch>
              </a:blipFill>
            </p:spPr>
            <p:txBody>
              <a:bodyPr/>
              <a:lstStyle/>
              <a:p>
                <a:r>
                  <a:rPr lang="zh-CN" altLang="en-US">
                    <a:noFill/>
                  </a:rPr>
                  <a:t> </a:t>
                </a:r>
              </a:p>
            </p:txBody>
          </p:sp>
        </mc:Fallback>
      </mc:AlternateContent>
      <p:sp>
        <p:nvSpPr>
          <p:cNvPr id="11" name="矩形 10"/>
          <p:cNvSpPr/>
          <p:nvPr/>
        </p:nvSpPr>
        <p:spPr>
          <a:xfrm>
            <a:off x="9523184" y="4664030"/>
            <a:ext cx="2740956" cy="707886"/>
          </a:xfrm>
          <a:prstGeom prst="rect">
            <a:avLst/>
          </a:prstGeom>
        </p:spPr>
        <p:txBody>
          <a:bodyPr wrap="square">
            <a:spAutoFit/>
          </a:bodyPr>
          <a:lstStyle/>
          <a:p>
            <a:r>
              <a:rPr lang="zh-CN" altLang="en-US" sz="2000" dirty="0">
                <a:solidFill>
                  <a:srgbClr val="09405E"/>
                </a:solidFill>
                <a:latin typeface="Microsoft YaHei" charset="-122"/>
                <a:ea typeface="Microsoft YaHei" charset="-122"/>
                <a:cs typeface="Microsoft YaHei" charset="-122"/>
              </a:rPr>
              <a:t>使用</a:t>
            </a:r>
            <a:r>
              <a:rPr lang="en-US" altLang="zh-CN" sz="2000" dirty="0">
                <a:solidFill>
                  <a:srgbClr val="09405E"/>
                </a:solidFill>
                <a:latin typeface="Microsoft YaHei" charset="-122"/>
                <a:ea typeface="Microsoft YaHei" charset="-122"/>
                <a:cs typeface="Microsoft YaHei" charset="-122"/>
              </a:rPr>
              <a:t>reset</a:t>
            </a:r>
            <a:r>
              <a:rPr lang="zh-CN" altLang="en-US" sz="2000" dirty="0">
                <a:solidFill>
                  <a:srgbClr val="09405E"/>
                </a:solidFill>
                <a:latin typeface="Microsoft YaHei" charset="-122"/>
                <a:ea typeface="Microsoft YaHei" charset="-122"/>
                <a:cs typeface="Microsoft YaHei" charset="-122"/>
              </a:rPr>
              <a:t>门控来得到“重置”之后的数据。</a:t>
            </a:r>
          </a:p>
        </p:txBody>
      </p:sp>
      <mc:AlternateContent xmlns:mc="http://schemas.openxmlformats.org/markup-compatibility/2006" xmlns:a14="http://schemas.microsoft.com/office/drawing/2010/main">
        <mc:Choice Requires="a14">
          <p:sp>
            <p:nvSpPr>
              <p:cNvPr id="12" name="Rectangle 3"/>
              <p:cNvSpPr>
                <a:spLocks noChangeArrowheads="1"/>
              </p:cNvSpPr>
              <p:nvPr/>
            </p:nvSpPr>
            <p:spPr bwMode="auto">
              <a:xfrm>
                <a:off x="4095405" y="1415506"/>
                <a:ext cx="466558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lvl="0"/>
                <a:r>
                  <a:rPr lang="zh-CN" altLang="zh-CN" sz="2000" dirty="0">
                    <a:solidFill>
                      <a:srgbClr val="09405E"/>
                    </a:solidFill>
                    <a:latin typeface="Microsoft YaHei" charset="-122"/>
                    <a:ea typeface="Microsoft YaHei" charset="-122"/>
                    <a:cs typeface="Microsoft YaHei" charset="-122"/>
                  </a:rPr>
                  <a:t>同一个门控</a:t>
                </a:r>
                <a14:m>
                  <m:oMath xmlns:m="http://schemas.openxmlformats.org/officeDocument/2006/math">
                    <m:r>
                      <a:rPr lang="en-US" altLang="zh-TW" sz="2000">
                        <a:solidFill>
                          <a:srgbClr val="09405E"/>
                        </a:solidFill>
                        <a:latin typeface="Cambria Math" charset="0"/>
                        <a:ea typeface="Microsoft YaHei" charset="-122"/>
                        <a:cs typeface="Microsoft YaHei" charset="-122"/>
                      </a:rPr>
                      <m:t>𝑧</m:t>
                    </m:r>
                    <m:r>
                      <a:rPr lang="en-US" altLang="zh-TW" sz="2000">
                        <a:solidFill>
                          <a:srgbClr val="09405E"/>
                        </a:solidFill>
                        <a:latin typeface="Cambria Math" charset="0"/>
                        <a:ea typeface="Microsoft YaHei" charset="-122"/>
                        <a:cs typeface="Microsoft YaHei" charset="-122"/>
                      </a:rPr>
                      <m:t> </m:t>
                    </m:r>
                  </m:oMath>
                </a14:m>
                <a:r>
                  <a:rPr lang="zh-CN" altLang="zh-CN" sz="2000" dirty="0">
                    <a:solidFill>
                      <a:srgbClr val="09405E"/>
                    </a:solidFill>
                    <a:latin typeface="Microsoft YaHei" charset="-122"/>
                    <a:ea typeface="Microsoft YaHei" charset="-122"/>
                    <a:cs typeface="Microsoft YaHei" charset="-122"/>
                  </a:rPr>
                  <a:t>同时</a:t>
                </a:r>
                <a:r>
                  <a:rPr lang="zh-CN" altLang="en-US" sz="2000" dirty="0">
                    <a:solidFill>
                      <a:srgbClr val="09405E"/>
                    </a:solidFill>
                    <a:latin typeface="Microsoft YaHei" charset="-122"/>
                    <a:ea typeface="Microsoft YaHei" charset="-122"/>
                    <a:cs typeface="Microsoft YaHei" charset="-122"/>
                  </a:rPr>
                  <a:t>控制</a:t>
                </a:r>
                <a:r>
                  <a:rPr lang="zh-CN" altLang="zh-CN" sz="2000" dirty="0">
                    <a:solidFill>
                      <a:srgbClr val="09405E"/>
                    </a:solidFill>
                    <a:latin typeface="Microsoft YaHei" charset="-122"/>
                    <a:ea typeface="Microsoft YaHei" charset="-122"/>
                    <a:cs typeface="Microsoft YaHei" charset="-122"/>
                  </a:rPr>
                  <a:t>遗忘</a:t>
                </a:r>
                <a:r>
                  <a:rPr lang="zh-CN" altLang="en-US" sz="2000" dirty="0">
                    <a:solidFill>
                      <a:srgbClr val="09405E"/>
                    </a:solidFill>
                    <a:latin typeface="Microsoft YaHei" charset="-122"/>
                    <a:ea typeface="Microsoft YaHei" charset="-122"/>
                    <a:cs typeface="Microsoft YaHei" charset="-122"/>
                  </a:rPr>
                  <a:t>多少旧信息</a:t>
                </a:r>
                <a:r>
                  <a:rPr lang="zh-CN" altLang="en-US" sz="2000" dirty="0">
                    <a:solidFill>
                      <a:srgbClr val="09405E"/>
                    </a:solidFill>
                    <a:latin typeface="Cambria Math" charset="0"/>
                    <a:ea typeface="Microsoft YaHei" charset="-122"/>
                    <a:cs typeface="Microsoft YaHei" charset="-122"/>
                  </a:rPr>
                  <a:t>（</a:t>
                </a:r>
                <a14:m>
                  <m:oMath xmlns:m="http://schemas.openxmlformats.org/officeDocument/2006/math">
                    <m:sSup>
                      <m:sSupPr>
                        <m:ctrlPr>
                          <a:rPr lang="en-US" altLang="zh-TW" sz="2000" i="1">
                            <a:solidFill>
                              <a:srgbClr val="09405E"/>
                            </a:solidFill>
                            <a:latin typeface="Cambria Math" panose="02040503050406030204" pitchFamily="18" charset="0"/>
                            <a:ea typeface="Microsoft YaHei" charset="-122"/>
                            <a:cs typeface="Microsoft YaHei" charset="-122"/>
                          </a:rPr>
                        </m:ctrlPr>
                      </m:sSupPr>
                      <m:e>
                        <m:r>
                          <a:rPr lang="en-US" altLang="zh-TW" sz="2000">
                            <a:solidFill>
                              <a:srgbClr val="09405E"/>
                            </a:solidFill>
                            <a:latin typeface="Cambria Math" charset="0"/>
                            <a:ea typeface="Microsoft YaHei" charset="-122"/>
                            <a:cs typeface="Microsoft YaHei" charset="-122"/>
                          </a:rPr>
                          <m:t>h</m:t>
                        </m:r>
                      </m:e>
                      <m:sup>
                        <m:r>
                          <a:rPr lang="en-US" altLang="zh-TW" sz="2000">
                            <a:solidFill>
                              <a:srgbClr val="09405E"/>
                            </a:solidFill>
                            <a:latin typeface="Cambria Math" charset="0"/>
                            <a:ea typeface="Microsoft YaHei" charset="-122"/>
                            <a:cs typeface="Microsoft YaHei" charset="-122"/>
                          </a:rPr>
                          <m:t>𝑡</m:t>
                        </m:r>
                        <m:r>
                          <a:rPr lang="en-US" altLang="zh-CN" sz="2000">
                            <a:solidFill>
                              <a:srgbClr val="09405E"/>
                            </a:solidFill>
                            <a:latin typeface="Cambria Math" charset="0"/>
                            <a:ea typeface="Microsoft YaHei" charset="-122"/>
                            <a:cs typeface="Microsoft YaHei" charset="-122"/>
                          </a:rPr>
                          <m:t>−1</m:t>
                        </m:r>
                      </m:sup>
                    </m:sSup>
                  </m:oMath>
                </a14:m>
                <a:r>
                  <a:rPr lang="zh-CN" altLang="en-US" sz="2000" dirty="0">
                    <a:solidFill>
                      <a:srgbClr val="09405E"/>
                    </a:solidFill>
                    <a:latin typeface="Cambria Math" charset="0"/>
                    <a:ea typeface="Microsoft YaHei" charset="-122"/>
                    <a:cs typeface="Microsoft YaHei" charset="-122"/>
                  </a:rPr>
                  <a:t>）</a:t>
                </a:r>
                <a:r>
                  <a:rPr lang="zh-CN" altLang="zh-CN" sz="2000" dirty="0">
                    <a:solidFill>
                      <a:srgbClr val="09405E"/>
                    </a:solidFill>
                    <a:latin typeface="Cambria Math" charset="0"/>
                    <a:ea typeface="Microsoft YaHei" charset="-122"/>
                    <a:cs typeface="Microsoft YaHei" charset="-122"/>
                  </a:rPr>
                  <a:t>和记忆</a:t>
                </a:r>
                <a:r>
                  <a:rPr lang="zh-CN" altLang="en-US" sz="2000" dirty="0">
                    <a:solidFill>
                      <a:srgbClr val="09405E"/>
                    </a:solidFill>
                    <a:latin typeface="Cambria Math" charset="0"/>
                    <a:ea typeface="Microsoft YaHei" charset="-122"/>
                    <a:cs typeface="Microsoft YaHei" charset="-122"/>
                  </a:rPr>
                  <a:t>多少新信息（</a:t>
                </a:r>
                <a14:m>
                  <m:oMath xmlns:m="http://schemas.openxmlformats.org/officeDocument/2006/math">
                    <m:sSup>
                      <m:sSupPr>
                        <m:ctrlPr>
                          <a:rPr lang="en-US" altLang="zh-TW" sz="2000" i="1">
                            <a:solidFill>
                              <a:srgbClr val="09405E"/>
                            </a:solidFill>
                            <a:latin typeface="Cambria Math" panose="02040503050406030204" pitchFamily="18" charset="0"/>
                            <a:ea typeface="Microsoft YaHei" charset="-122"/>
                            <a:cs typeface="Microsoft YaHei" charset="-122"/>
                          </a:rPr>
                        </m:ctrlPr>
                      </m:sSupPr>
                      <m:e>
                        <m:r>
                          <a:rPr lang="en-US" altLang="zh-TW" sz="2000">
                            <a:solidFill>
                              <a:srgbClr val="09405E"/>
                            </a:solidFill>
                            <a:latin typeface="Cambria Math" charset="0"/>
                            <a:ea typeface="Microsoft YaHei" charset="-122"/>
                            <a:cs typeface="Microsoft YaHei" charset="-122"/>
                          </a:rPr>
                          <m:t>h</m:t>
                        </m:r>
                      </m:e>
                      <m:sup>
                        <m:r>
                          <a:rPr lang="en-US" altLang="zh-TW" sz="2000">
                            <a:solidFill>
                              <a:srgbClr val="09405E"/>
                            </a:solidFill>
                            <a:latin typeface="Cambria Math" charset="0"/>
                            <a:ea typeface="Microsoft YaHei" charset="-122"/>
                            <a:cs typeface="Microsoft YaHei" charset="-122"/>
                          </a:rPr>
                          <m:t>′</m:t>
                        </m:r>
                      </m:sup>
                    </m:sSup>
                  </m:oMath>
                </a14:m>
                <a:r>
                  <a:rPr lang="zh-CN" altLang="en-US" sz="2000" dirty="0">
                    <a:solidFill>
                      <a:srgbClr val="09405E"/>
                    </a:solidFill>
                    <a:latin typeface="Cambria Math" charset="0"/>
                    <a:ea typeface="Microsoft YaHei" charset="-122"/>
                    <a:cs typeface="Microsoft YaHei" charset="-122"/>
                  </a:rPr>
                  <a:t>）</a:t>
                </a:r>
                <a:endParaRPr lang="zh-CN" altLang="zh-CN" sz="2000" dirty="0">
                  <a:solidFill>
                    <a:srgbClr val="09405E"/>
                  </a:solidFill>
                  <a:latin typeface="Cambria Math" charset="0"/>
                  <a:ea typeface="Microsoft YaHei" charset="-122"/>
                  <a:cs typeface="Microsoft YaHei" charset="-122"/>
                </a:endParaRPr>
              </a:p>
            </p:txBody>
          </p:sp>
        </mc:Choice>
        <mc:Fallback xmlns="">
          <p:sp>
            <p:nvSpPr>
              <p:cNvPr id="12" name="Rectangle 3"/>
              <p:cNvSpPr>
                <a:spLocks noRot="1" noChangeAspect="1" noMove="1" noResize="1" noEditPoints="1" noAdjustHandles="1" noChangeArrowheads="1" noChangeShapeType="1" noTextEdit="1"/>
              </p:cNvSpPr>
              <p:nvPr/>
            </p:nvSpPr>
            <p:spPr bwMode="auto">
              <a:xfrm>
                <a:off x="4095405" y="1415506"/>
                <a:ext cx="4665588" cy="707886"/>
              </a:xfrm>
              <a:prstGeom prst="rect">
                <a:avLst/>
              </a:prstGeom>
              <a:blipFill rotWithShape="0">
                <a:blip r:embed="rId10"/>
                <a:stretch>
                  <a:fillRect l="-1438" t="-55172" b="-29310"/>
                </a:stretch>
              </a:blipFill>
              <a:ln>
                <a:noFill/>
              </a:ln>
              <a:effectLst/>
            </p:spPr>
            <p:txBody>
              <a:bodyPr/>
              <a:lstStyle/>
              <a:p>
                <a:r>
                  <a:rPr lang="zh-CN" altLang="en-US">
                    <a:noFill/>
                  </a:rPr>
                  <a:t> </a:t>
                </a:r>
              </a:p>
            </p:txBody>
          </p:sp>
        </mc:Fallback>
      </mc:AlternateContent>
      <p:sp>
        <p:nvSpPr>
          <p:cNvPr id="15" name="AutoShape 4" descr="https://www.zhihu.com/equation?tex=z"/>
          <p:cNvSpPr>
            <a:spLocks noChangeAspect="1" noChangeArrowheads="1"/>
          </p:cNvSpPr>
          <p:nvPr/>
        </p:nvSpPr>
        <p:spPr bwMode="auto">
          <a:xfrm>
            <a:off x="4461019" y="1590328"/>
            <a:ext cx="133145" cy="289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icrosoft YaHei" charset="-122"/>
              <a:ea typeface="Microsoft YaHei" charset="-122"/>
              <a:cs typeface="Microsoft YaHei" charset="-122"/>
            </a:endParaRPr>
          </a:p>
        </p:txBody>
      </p:sp>
      <p:sp>
        <p:nvSpPr>
          <p:cNvPr id="63" name="矩形 62"/>
          <p:cNvSpPr/>
          <p:nvPr/>
        </p:nvSpPr>
        <p:spPr>
          <a:xfrm>
            <a:off x="4116108" y="6234856"/>
            <a:ext cx="7654660" cy="707886"/>
          </a:xfrm>
          <a:prstGeom prst="rect">
            <a:avLst/>
          </a:prstGeom>
        </p:spPr>
        <p:txBody>
          <a:bodyPr wrap="none">
            <a:spAutoFit/>
          </a:bodyPr>
          <a:lstStyle/>
          <a:p>
            <a:r>
              <a:rPr lang="zh-CN" altLang="en-US" sz="2000" dirty="0">
                <a:solidFill>
                  <a:srgbClr val="09405E"/>
                </a:solidFill>
                <a:latin typeface="Microsoft YaHei" charset="-122"/>
                <a:ea typeface="Microsoft YaHei" charset="-122"/>
                <a:cs typeface="Microsoft YaHei" charset="-122"/>
              </a:rPr>
              <a:t>重置门：历史信息保留多少，有助于捕获序列中的短期依赖关系</a:t>
            </a:r>
            <a:endParaRPr lang="en-US" altLang="zh-CN" sz="2000" dirty="0">
              <a:solidFill>
                <a:srgbClr val="09405E"/>
              </a:solidFill>
              <a:latin typeface="Microsoft YaHei" charset="-122"/>
              <a:ea typeface="Microsoft YaHei" charset="-122"/>
              <a:cs typeface="Microsoft YaHei" charset="-122"/>
            </a:endParaRPr>
          </a:p>
          <a:p>
            <a:r>
              <a:rPr lang="zh-CN" altLang="en-US" sz="2000" dirty="0">
                <a:solidFill>
                  <a:srgbClr val="09405E"/>
                </a:solidFill>
                <a:latin typeface="Microsoft YaHei" charset="-122"/>
                <a:ea typeface="Microsoft YaHei" charset="-122"/>
                <a:cs typeface="Microsoft YaHei" charset="-122"/>
              </a:rPr>
              <a:t>更新门：有助于捕获序列中的长期依赖关系</a:t>
            </a:r>
            <a:endParaRPr lang="zh-TW" altLang="en-US" sz="20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53886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8" grpId="0" animBg="1"/>
      <p:bldP spid="13" grpId="0" animBg="1"/>
      <p:bldP spid="30" grpId="0" animBg="1"/>
      <p:bldP spid="33" grpId="0" animBg="1"/>
      <p:bldP spid="45" grpId="0" animBg="1"/>
      <p:bldP spid="83" grpId="0" animBg="1"/>
      <p:bldP spid="91" grpId="0" animBg="1"/>
      <p:bldP spid="92" grpId="0" animBg="1"/>
      <p:bldP spid="29" grpId="0"/>
      <p:bldP spid="100" grpId="0" animBg="1"/>
      <p:bldP spid="36" grpId="0"/>
      <p:bldP spid="108" grpId="0"/>
      <p:bldP spid="109" grpId="0"/>
      <p:bldP spid="6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dirty="0"/>
          </a:p>
        </p:txBody>
      </p:sp>
      <p:sp>
        <p:nvSpPr>
          <p:cNvPr id="3" name="标题 2"/>
          <p:cNvSpPr>
            <a:spLocks noGrp="1"/>
          </p:cNvSpPr>
          <p:nvPr>
            <p:ph type="title"/>
          </p:nvPr>
        </p:nvSpPr>
        <p:spPr/>
        <p:txBody>
          <a:bodyPr/>
          <a:lstStyle/>
          <a:p>
            <a:r>
              <a:rPr kumimoji="1" lang="zh-CN" altLang="en-US" dirty="0"/>
              <a:t>但训练</a:t>
            </a:r>
            <a:r>
              <a:rPr kumimoji="1" lang="en-US" altLang="zh-CN" dirty="0"/>
              <a:t>RNN</a:t>
            </a:r>
            <a:r>
              <a:rPr kumimoji="1" lang="zh-CN" altLang="en-US" dirty="0"/>
              <a:t>通常不是很好训练</a:t>
            </a:r>
          </a:p>
        </p:txBody>
      </p:sp>
      <p:pic>
        <p:nvPicPr>
          <p:cNvPr id="5" name="圖片 3"/>
          <p:cNvPicPr>
            <a:picLocks noChangeAspect="1"/>
          </p:cNvPicPr>
          <p:nvPr/>
        </p:nvPicPr>
        <p:blipFill>
          <a:blip r:embed="rId3"/>
          <a:stretch>
            <a:fillRect/>
          </a:stretch>
        </p:blipFill>
        <p:spPr>
          <a:xfrm>
            <a:off x="1775761" y="1513532"/>
            <a:ext cx="7384702" cy="4035551"/>
          </a:xfrm>
          <a:prstGeom prst="rect">
            <a:avLst/>
          </a:prstGeom>
        </p:spPr>
      </p:pic>
      <p:sp>
        <p:nvSpPr>
          <p:cNvPr id="6" name="文字方塊 7"/>
          <p:cNvSpPr txBox="1"/>
          <p:nvPr/>
        </p:nvSpPr>
        <p:spPr>
          <a:xfrm>
            <a:off x="3742586" y="1120816"/>
            <a:ext cx="5559251"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语言建模上的实验结果</a:t>
            </a:r>
            <a:endParaRPr lang="zh-TW" altLang="en-US" sz="2400" dirty="0">
              <a:latin typeface="Microsoft YaHei" charset="-122"/>
              <a:ea typeface="Microsoft YaHei" charset="-122"/>
              <a:cs typeface="Microsoft YaHei" charset="-122"/>
            </a:endParaRPr>
          </a:p>
        </p:txBody>
      </p:sp>
      <p:sp>
        <p:nvSpPr>
          <p:cNvPr id="7" name="文字方塊 8"/>
          <p:cNvSpPr txBox="1"/>
          <p:nvPr/>
        </p:nvSpPr>
        <p:spPr>
          <a:xfrm>
            <a:off x="7694900" y="3523129"/>
            <a:ext cx="962973"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zh-CN" altLang="en-US" sz="2400" dirty="0">
                <a:latin typeface="Microsoft YaHei" charset="-122"/>
                <a:ea typeface="Microsoft YaHei" charset="-122"/>
                <a:cs typeface="Microsoft YaHei" charset="-122"/>
              </a:rPr>
              <a:t>幸运</a:t>
            </a:r>
            <a:endParaRPr lang="zh-TW" altLang="en-US" sz="2400" dirty="0">
              <a:latin typeface="Microsoft YaHei" charset="-122"/>
              <a:ea typeface="Microsoft YaHei" charset="-122"/>
              <a:cs typeface="Microsoft YaHei" charset="-122"/>
            </a:endParaRPr>
          </a:p>
        </p:txBody>
      </p:sp>
      <p:sp>
        <p:nvSpPr>
          <p:cNvPr id="8" name="文字方塊 9"/>
          <p:cNvSpPr txBox="1"/>
          <p:nvPr/>
        </p:nvSpPr>
        <p:spPr>
          <a:xfrm>
            <a:off x="6760242" y="2499830"/>
            <a:ext cx="159356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CN" altLang="en-US" sz="2400" dirty="0">
                <a:latin typeface="Microsoft YaHei" charset="-122"/>
                <a:ea typeface="Microsoft YaHei" charset="-122"/>
                <a:cs typeface="Microsoft YaHei" charset="-122"/>
              </a:rPr>
              <a:t>有时</a:t>
            </a:r>
            <a:endParaRPr lang="zh-TW" altLang="en-US" sz="2400" dirty="0">
              <a:latin typeface="Microsoft YaHei" charset="-122"/>
              <a:ea typeface="Microsoft YaHei" charset="-122"/>
              <a:cs typeface="Microsoft YaHei" charset="-122"/>
            </a:endParaRPr>
          </a:p>
        </p:txBody>
      </p:sp>
      <p:sp>
        <p:nvSpPr>
          <p:cNvPr id="9" name="向下箭號 10"/>
          <p:cNvSpPr/>
          <p:nvPr/>
        </p:nvSpPr>
        <p:spPr>
          <a:xfrm>
            <a:off x="7897176" y="4023276"/>
            <a:ext cx="580836" cy="3411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向下箭號 11"/>
          <p:cNvSpPr/>
          <p:nvPr/>
        </p:nvSpPr>
        <p:spPr>
          <a:xfrm rot="5400000">
            <a:off x="6231794" y="2586025"/>
            <a:ext cx="580836" cy="3411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文字方塊 4"/>
          <p:cNvSpPr txBox="1"/>
          <p:nvPr/>
        </p:nvSpPr>
        <p:spPr>
          <a:xfrm rot="16200000">
            <a:off x="1230500" y="2934953"/>
            <a:ext cx="1484993" cy="461665"/>
          </a:xfrm>
          <a:prstGeom prst="rect">
            <a:avLst/>
          </a:prstGeom>
          <a:solidFill>
            <a:schemeClr val="bg1"/>
          </a:solidFill>
        </p:spPr>
        <p:txBody>
          <a:bodyPr wrap="square" rtlCol="0">
            <a:spAutoFit/>
          </a:bodyPr>
          <a:lstStyle/>
          <a:p>
            <a:r>
              <a:rPr lang="en-US" altLang="zh-TW" sz="2400" dirty="0"/>
              <a:t>Total Loss</a:t>
            </a:r>
            <a:endParaRPr lang="zh-TW" altLang="en-US" sz="2400" dirty="0"/>
          </a:p>
        </p:txBody>
      </p:sp>
      <p:sp>
        <p:nvSpPr>
          <p:cNvPr id="4" name="矩形 3"/>
          <p:cNvSpPr/>
          <p:nvPr/>
        </p:nvSpPr>
        <p:spPr>
          <a:xfrm>
            <a:off x="1742164" y="5943212"/>
            <a:ext cx="5304594" cy="523220"/>
          </a:xfrm>
          <a:prstGeom prst="rect">
            <a:avLst/>
          </a:prstGeom>
        </p:spPr>
        <p:txBody>
          <a:bodyPr wrap="none">
            <a:spAutoFit/>
          </a:bodyPr>
          <a:lstStyle/>
          <a:p>
            <a:r>
              <a:rPr lang="en-US" altLang="zh-CN" sz="2800" dirty="0" err="1">
                <a:solidFill>
                  <a:srgbClr val="C00000"/>
                </a:solidFill>
                <a:latin typeface="Microsoft YaHei" charset="-122"/>
                <a:ea typeface="Microsoft YaHei" charset="-122"/>
                <a:cs typeface="Microsoft YaHei" charset="-122"/>
              </a:rPr>
              <a:t>B</a:t>
            </a:r>
            <a:r>
              <a:rPr lang="en-US" altLang="zh-CN" sz="2800" dirty="0" err="1">
                <a:solidFill>
                  <a:srgbClr val="292929"/>
                </a:solidFill>
                <a:latin typeface="Microsoft YaHei" charset="-122"/>
                <a:ea typeface="Microsoft YaHei" charset="-122"/>
                <a:cs typeface="Microsoft YaHei" charset="-122"/>
              </a:rPr>
              <a:t>ack</a:t>
            </a:r>
            <a:r>
              <a:rPr lang="en-US" altLang="zh-CN" sz="2800" dirty="0" err="1">
                <a:solidFill>
                  <a:srgbClr val="C00000"/>
                </a:solidFill>
                <a:latin typeface="Microsoft YaHei" charset="-122"/>
                <a:ea typeface="Microsoft YaHei" charset="-122"/>
                <a:cs typeface="Microsoft YaHei" charset="-122"/>
              </a:rPr>
              <a:t>p</a:t>
            </a:r>
            <a:r>
              <a:rPr lang="en-US" altLang="zh-CN" sz="2800" dirty="0" err="1">
                <a:solidFill>
                  <a:srgbClr val="292929"/>
                </a:solidFill>
                <a:latin typeface="Microsoft YaHei" charset="-122"/>
                <a:ea typeface="Microsoft YaHei" charset="-122"/>
                <a:cs typeface="Microsoft YaHei" charset="-122"/>
              </a:rPr>
              <a:t>ropogate</a:t>
            </a:r>
            <a:r>
              <a:rPr lang="en-US" altLang="zh-CN" sz="2800" dirty="0">
                <a:solidFill>
                  <a:srgbClr val="292929"/>
                </a:solidFill>
                <a:latin typeface="Microsoft YaHei" charset="-122"/>
                <a:ea typeface="Microsoft YaHei" charset="-122"/>
                <a:cs typeface="Microsoft YaHei" charset="-122"/>
              </a:rPr>
              <a:t> </a:t>
            </a:r>
            <a:r>
              <a:rPr lang="en-US" altLang="zh-CN" sz="2800" dirty="0">
                <a:solidFill>
                  <a:srgbClr val="C00000"/>
                </a:solidFill>
                <a:latin typeface="Microsoft YaHei" charset="-122"/>
                <a:ea typeface="Microsoft YaHei" charset="-122"/>
                <a:cs typeface="Microsoft YaHei" charset="-122"/>
              </a:rPr>
              <a:t>T</a:t>
            </a:r>
            <a:r>
              <a:rPr lang="en-US" altLang="zh-CN" sz="2800" dirty="0">
                <a:solidFill>
                  <a:srgbClr val="292929"/>
                </a:solidFill>
                <a:latin typeface="Microsoft YaHei" charset="-122"/>
                <a:ea typeface="Microsoft YaHei" charset="-122"/>
                <a:cs typeface="Microsoft YaHei" charset="-122"/>
              </a:rPr>
              <a:t>hrough </a:t>
            </a:r>
            <a:r>
              <a:rPr lang="en-US" altLang="zh-CN" sz="2800" dirty="0">
                <a:solidFill>
                  <a:srgbClr val="C00000"/>
                </a:solidFill>
                <a:latin typeface="Microsoft YaHei" charset="-122"/>
                <a:ea typeface="Microsoft YaHei" charset="-122"/>
                <a:cs typeface="Microsoft YaHei" charset="-122"/>
              </a:rPr>
              <a:t>T</a:t>
            </a:r>
            <a:r>
              <a:rPr lang="en-US" altLang="zh-CN" sz="2800" dirty="0">
                <a:solidFill>
                  <a:srgbClr val="292929"/>
                </a:solidFill>
                <a:latin typeface="Microsoft YaHei" charset="-122"/>
                <a:ea typeface="Microsoft YaHei" charset="-122"/>
                <a:cs typeface="Microsoft YaHei" charset="-122"/>
              </a:rPr>
              <a:t>ime</a:t>
            </a:r>
            <a:endParaRPr lang="en-US" altLang="zh-CN" sz="2800" b="0" i="0" dirty="0">
              <a:solidFill>
                <a:srgbClr val="292929"/>
              </a:solidFill>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7867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133899"/>
            <a:ext cx="5074685" cy="712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深度学习简介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神经元结构</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全连接前馈神经网络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为什么需要深度模型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卷积神经网络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跳接网络结构</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latin typeface="微软雅黑" panose="020B0503020204020204" pitchFamily="34" charset="-122"/>
                <a:ea typeface="微软雅黑" panose="020B0503020204020204" pitchFamily="34" charset="-122"/>
              </a:rPr>
              <a:t>循环神经网络</a:t>
            </a:r>
            <a:endParaRPr kumimoji="1" lang="en-US" altLang="zh-CN" sz="2800"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latin typeface="微软雅黑" panose="020B0503020204020204" pitchFamily="34" charset="-122"/>
                <a:ea typeface="微软雅黑" panose="020B0503020204020204" pitchFamily="34" charset="-122"/>
              </a:rPr>
              <a:t>Transformer</a:t>
            </a: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模型训练</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Tips</a:t>
            </a: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无监督深度学习</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半监督深度学习</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655100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8532051" cy="5237271"/>
          </a:xfrm>
        </p:spPr>
        <p:txBody>
          <a:bodyPr/>
          <a:lstStyle/>
          <a:p>
            <a:r>
              <a:rPr lang="en-US" altLang="zh-CN" dirty="0" err="1">
                <a:solidFill>
                  <a:srgbClr val="C00000"/>
                </a:solidFill>
              </a:rPr>
              <a:t>B</a:t>
            </a:r>
            <a:r>
              <a:rPr lang="en-US" altLang="zh-CN" dirty="0" err="1">
                <a:solidFill>
                  <a:srgbClr val="292929"/>
                </a:solidFill>
              </a:rPr>
              <a:t>ack</a:t>
            </a:r>
            <a:r>
              <a:rPr lang="en-US" altLang="zh-CN" dirty="0" err="1">
                <a:solidFill>
                  <a:srgbClr val="C00000"/>
                </a:solidFill>
              </a:rPr>
              <a:t>p</a:t>
            </a:r>
            <a:r>
              <a:rPr lang="en-US" altLang="zh-CN" dirty="0" err="1">
                <a:solidFill>
                  <a:srgbClr val="292929"/>
                </a:solidFill>
              </a:rPr>
              <a:t>ropogate</a:t>
            </a:r>
            <a:r>
              <a:rPr lang="en-US" altLang="zh-CN" dirty="0">
                <a:solidFill>
                  <a:srgbClr val="292929"/>
                </a:solidFill>
              </a:rPr>
              <a:t> </a:t>
            </a:r>
            <a:r>
              <a:rPr lang="en-US" altLang="zh-CN" dirty="0">
                <a:solidFill>
                  <a:srgbClr val="C00000"/>
                </a:solidFill>
              </a:rPr>
              <a:t>T</a:t>
            </a:r>
            <a:r>
              <a:rPr lang="en-US" altLang="zh-CN" dirty="0">
                <a:solidFill>
                  <a:srgbClr val="292929"/>
                </a:solidFill>
              </a:rPr>
              <a:t>hrough </a:t>
            </a:r>
            <a:r>
              <a:rPr lang="en-US" altLang="zh-CN" dirty="0">
                <a:solidFill>
                  <a:srgbClr val="C00000"/>
                </a:solidFill>
              </a:rPr>
              <a:t>T</a:t>
            </a:r>
            <a:r>
              <a:rPr lang="en-US" altLang="zh-CN" dirty="0">
                <a:solidFill>
                  <a:srgbClr val="292929"/>
                </a:solidFill>
              </a:rPr>
              <a:t>ime</a:t>
            </a:r>
          </a:p>
        </p:txBody>
      </p:sp>
      <p:sp>
        <p:nvSpPr>
          <p:cNvPr id="3" name="标题 2"/>
          <p:cNvSpPr>
            <a:spLocks noGrp="1"/>
          </p:cNvSpPr>
          <p:nvPr>
            <p:ph type="title"/>
          </p:nvPr>
        </p:nvSpPr>
        <p:spPr/>
        <p:txBody>
          <a:bodyPr/>
          <a:lstStyle/>
          <a:p>
            <a:r>
              <a:rPr kumimoji="1" lang="en-US" altLang="zh-CN" dirty="0"/>
              <a:t>RNN</a:t>
            </a:r>
            <a:r>
              <a:rPr kumimoji="1" lang="zh-CN" altLang="en-US" dirty="0"/>
              <a:t>模型训练</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843" y="2030592"/>
            <a:ext cx="7129484" cy="4541432"/>
          </a:xfrm>
          <a:prstGeom prst="rect">
            <a:avLst/>
          </a:prstGeom>
        </p:spPr>
      </p:pic>
    </p:spTree>
    <p:extLst>
      <p:ext uri="{BB962C8B-B14F-4D97-AF65-F5344CB8AC3E}">
        <p14:creationId xmlns:p14="http://schemas.microsoft.com/office/powerpoint/2010/main" val="906474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a:t>误差表面很粗糙</a:t>
            </a:r>
            <a:endParaRPr lang="zh-TW" altLang="en-US" dirty="0"/>
          </a:p>
        </p:txBody>
      </p:sp>
      <p:pic>
        <p:nvPicPr>
          <p:cNvPr id="6" name="圖片 5"/>
          <p:cNvPicPr>
            <a:picLocks noChangeAspect="1"/>
          </p:cNvPicPr>
          <p:nvPr/>
        </p:nvPicPr>
        <p:blipFill>
          <a:blip r:embed="rId3"/>
          <a:stretch>
            <a:fillRect/>
          </a:stretch>
        </p:blipFill>
        <p:spPr>
          <a:xfrm>
            <a:off x="2541213" y="1690690"/>
            <a:ext cx="6842875" cy="4633669"/>
          </a:xfrm>
          <a:prstGeom prst="rect">
            <a:avLst/>
          </a:prstGeom>
        </p:spPr>
      </p:pic>
      <p:sp>
        <p:nvSpPr>
          <p:cNvPr id="7" name="文字方塊 6"/>
          <p:cNvSpPr txBox="1"/>
          <p:nvPr/>
        </p:nvSpPr>
        <p:spPr>
          <a:xfrm>
            <a:off x="5791200" y="6036579"/>
            <a:ext cx="977900"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8" name="文字方塊 7"/>
          <p:cNvSpPr txBox="1"/>
          <p:nvPr/>
        </p:nvSpPr>
        <p:spPr>
          <a:xfrm>
            <a:off x="2314733" y="5372644"/>
            <a:ext cx="977900"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sp>
        <p:nvSpPr>
          <p:cNvPr id="9" name="文字方塊 8"/>
          <p:cNvSpPr txBox="1"/>
          <p:nvPr/>
        </p:nvSpPr>
        <p:spPr>
          <a:xfrm rot="5400000">
            <a:off x="8573654" y="3967881"/>
            <a:ext cx="1509662" cy="461665"/>
          </a:xfrm>
          <a:prstGeom prst="rect">
            <a:avLst/>
          </a:prstGeom>
          <a:noFill/>
        </p:spPr>
        <p:txBody>
          <a:bodyPr wrap="square" rtlCol="0">
            <a:spAutoFit/>
          </a:bodyPr>
          <a:lstStyle/>
          <a:p>
            <a:pPr algn="ctr"/>
            <a:r>
              <a:rPr lang="en-US" altLang="zh-TW" sz="2400" dirty="0"/>
              <a:t>Cost</a:t>
            </a:r>
            <a:endParaRPr lang="zh-TW" altLang="en-US" sz="2400" baseline="30000" dirty="0"/>
          </a:p>
        </p:txBody>
      </p:sp>
      <p:pic>
        <p:nvPicPr>
          <p:cNvPr id="14" name="圖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80659">
            <a:off x="6883401" y="3081728"/>
            <a:ext cx="958851" cy="958851"/>
          </a:xfrm>
          <a:prstGeom prst="rect">
            <a:avLst/>
          </a:prstGeom>
        </p:spPr>
      </p:pic>
      <p:sp>
        <p:nvSpPr>
          <p:cNvPr id="3" name="橢圓 2"/>
          <p:cNvSpPr/>
          <p:nvPr/>
        </p:nvSpPr>
        <p:spPr>
          <a:xfrm>
            <a:off x="5962649" y="4437350"/>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3" name="橢圓 12"/>
          <p:cNvSpPr/>
          <p:nvPr/>
        </p:nvSpPr>
        <p:spPr>
          <a:xfrm>
            <a:off x="5486399" y="4608997"/>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5" name="橢圓 14"/>
          <p:cNvSpPr/>
          <p:nvPr/>
        </p:nvSpPr>
        <p:spPr>
          <a:xfrm>
            <a:off x="4953105" y="4759674"/>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2" name="橢圓 11"/>
          <p:cNvSpPr/>
          <p:nvPr/>
        </p:nvSpPr>
        <p:spPr>
          <a:xfrm>
            <a:off x="4479828" y="2590447"/>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 name="手繪多邊形 4"/>
          <p:cNvSpPr/>
          <p:nvPr/>
        </p:nvSpPr>
        <p:spPr>
          <a:xfrm rot="21409801">
            <a:off x="4679829" y="2693104"/>
            <a:ext cx="815340" cy="1935480"/>
          </a:xfrm>
          <a:custGeom>
            <a:avLst/>
            <a:gdLst>
              <a:gd name="connsiteX0" fmla="*/ 815340 w 815340"/>
              <a:gd name="connsiteY0" fmla="*/ 1935480 h 1935480"/>
              <a:gd name="connsiteX1" fmla="*/ 670560 w 815340"/>
              <a:gd name="connsiteY1" fmla="*/ 982980 h 1935480"/>
              <a:gd name="connsiteX2" fmla="*/ 0 w 815340"/>
              <a:gd name="connsiteY2" fmla="*/ 0 h 1935480"/>
            </a:gdLst>
            <a:ahLst/>
            <a:cxnLst>
              <a:cxn ang="0">
                <a:pos x="connsiteX0" y="connsiteY0"/>
              </a:cxn>
              <a:cxn ang="0">
                <a:pos x="connsiteX1" y="connsiteY1"/>
              </a:cxn>
              <a:cxn ang="0">
                <a:pos x="connsiteX2" y="connsiteY2"/>
              </a:cxn>
            </a:cxnLst>
            <a:rect l="l" t="t" r="r" b="b"/>
            <a:pathLst>
              <a:path w="815340" h="1935480">
                <a:moveTo>
                  <a:pt x="815340" y="1935480"/>
                </a:moveTo>
                <a:cubicBezTo>
                  <a:pt x="810895" y="1620520"/>
                  <a:pt x="806450" y="1305560"/>
                  <a:pt x="670560" y="982980"/>
                </a:cubicBezTo>
                <a:cubicBezTo>
                  <a:pt x="534670" y="660400"/>
                  <a:pt x="267335" y="330200"/>
                  <a:pt x="0" y="0"/>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6755471" y="4646218"/>
            <a:ext cx="147110" cy="14393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7" name="橢圓 16"/>
          <p:cNvSpPr/>
          <p:nvPr/>
        </p:nvSpPr>
        <p:spPr>
          <a:xfrm>
            <a:off x="6279221" y="4817865"/>
            <a:ext cx="147110" cy="14393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8" name="橢圓 17"/>
          <p:cNvSpPr/>
          <p:nvPr/>
        </p:nvSpPr>
        <p:spPr>
          <a:xfrm>
            <a:off x="5745927" y="4968542"/>
            <a:ext cx="147110" cy="14393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1" name="文字方塊 10"/>
          <p:cNvSpPr txBox="1"/>
          <p:nvPr/>
        </p:nvSpPr>
        <p:spPr>
          <a:xfrm>
            <a:off x="5829168" y="3711039"/>
            <a:ext cx="939932"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zh-TW" dirty="0"/>
              <a:t>Clipping </a:t>
            </a:r>
            <a:endParaRPr lang="zh-TW" altLang="en-US" dirty="0"/>
          </a:p>
        </p:txBody>
      </p:sp>
      <p:sp>
        <p:nvSpPr>
          <p:cNvPr id="19" name="矩形 18"/>
          <p:cNvSpPr/>
          <p:nvPr/>
        </p:nvSpPr>
        <p:spPr>
          <a:xfrm>
            <a:off x="7192070" y="6125664"/>
            <a:ext cx="3124573" cy="369332"/>
          </a:xfrm>
          <a:prstGeom prst="rect">
            <a:avLst/>
          </a:prstGeom>
        </p:spPr>
        <p:txBody>
          <a:bodyPr wrap="none">
            <a:spAutoFit/>
          </a:bodyPr>
          <a:lstStyle/>
          <a:p>
            <a:pPr lvl="1"/>
            <a:r>
              <a:rPr lang="en-US" altLang="zh-TW" dirty="0">
                <a:solidFill>
                  <a:srgbClr val="0000FF"/>
                </a:solidFill>
              </a:rPr>
              <a:t>[Razvan Pascanu, ICML’13]</a:t>
            </a:r>
            <a:endParaRPr lang="zh-TW" altLang="en-US" dirty="0">
              <a:solidFill>
                <a:srgbClr val="0000FF"/>
              </a:solidFill>
            </a:endParaRPr>
          </a:p>
        </p:txBody>
      </p:sp>
      <p:sp>
        <p:nvSpPr>
          <p:cNvPr id="20" name="文字方塊 19"/>
          <p:cNvSpPr txBox="1"/>
          <p:nvPr/>
        </p:nvSpPr>
        <p:spPr>
          <a:xfrm rot="5400000" flipH="1">
            <a:off x="8614684" y="4067181"/>
            <a:ext cx="1484993" cy="461665"/>
          </a:xfrm>
          <a:prstGeom prst="rect">
            <a:avLst/>
          </a:prstGeom>
          <a:solidFill>
            <a:schemeClr val="bg1"/>
          </a:solidFill>
        </p:spPr>
        <p:txBody>
          <a:bodyPr wrap="square" rtlCol="0">
            <a:spAutoFit/>
          </a:bodyPr>
          <a:lstStyle/>
          <a:p>
            <a:r>
              <a:rPr lang="en-US" altLang="zh-TW" sz="2400" dirty="0"/>
              <a:t>Total Loss</a:t>
            </a:r>
            <a:endParaRPr lang="zh-TW" altLang="en-US" sz="2400" dirty="0"/>
          </a:p>
        </p:txBody>
      </p:sp>
      <p:sp>
        <p:nvSpPr>
          <p:cNvPr id="21" name="矩形 20"/>
          <p:cNvSpPr/>
          <p:nvPr/>
        </p:nvSpPr>
        <p:spPr>
          <a:xfrm>
            <a:off x="5486399" y="1507921"/>
            <a:ext cx="3233311" cy="830997"/>
          </a:xfrm>
          <a:prstGeom prst="rect">
            <a:avLst/>
          </a:prstGeom>
        </p:spPr>
        <p:txBody>
          <a:bodyPr wrap="square">
            <a:spAutoFit/>
          </a:bodyPr>
          <a:lstStyle/>
          <a:p>
            <a:r>
              <a:rPr lang="zh-CN" altLang="en-US" sz="2400" dirty="0">
                <a:solidFill>
                  <a:srgbClr val="09405E"/>
                </a:solidFill>
                <a:latin typeface="Microsoft YaHei" charset="-122"/>
                <a:ea typeface="Microsoft YaHei" charset="-122"/>
                <a:cs typeface="Microsoft YaHei" charset="-122"/>
              </a:rPr>
              <a:t>误差表面要么很平滑、要么很陡峭。</a:t>
            </a:r>
          </a:p>
        </p:txBody>
      </p:sp>
    </p:spTree>
    <p:extLst>
      <p:ext uri="{BB962C8B-B14F-4D97-AF65-F5344CB8AC3E}">
        <p14:creationId xmlns:p14="http://schemas.microsoft.com/office/powerpoint/2010/main" val="119553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animBg="1"/>
      <p:bldP spid="13" grpId="0" animBg="1"/>
      <p:bldP spid="15" grpId="0" animBg="1"/>
      <p:bldP spid="12" grpId="0" animBg="1"/>
      <p:bldP spid="12" grpId="1" animBg="1"/>
      <p:bldP spid="5" grpId="0" animBg="1"/>
      <p:bldP spid="5" grpId="1" animBg="1"/>
      <p:bldP spid="16" grpId="0" animBg="1"/>
      <p:bldP spid="17" grpId="0" animBg="1"/>
      <p:bldP spid="18"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矩形 82"/>
          <p:cNvSpPr/>
          <p:nvPr/>
        </p:nvSpPr>
        <p:spPr>
          <a:xfrm>
            <a:off x="1941655" y="2476946"/>
            <a:ext cx="4557416" cy="87345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 name="矩形 13"/>
          <p:cNvSpPr/>
          <p:nvPr/>
        </p:nvSpPr>
        <p:spPr>
          <a:xfrm>
            <a:off x="1926200" y="1480894"/>
            <a:ext cx="4572870" cy="8734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 name="内容占位符 3"/>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en-US" altLang="zh-TW" dirty="0"/>
              <a:t>Why? </a:t>
            </a:r>
            <a:endParaRPr lang="zh-TW" altLang="en-US" dirty="0"/>
          </a:p>
        </p:txBody>
      </p:sp>
      <p:sp>
        <p:nvSpPr>
          <p:cNvPr id="5" name="橢圓 4"/>
          <p:cNvSpPr/>
          <p:nvPr/>
        </p:nvSpPr>
        <p:spPr>
          <a:xfrm>
            <a:off x="4025930" y="4988981"/>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 name="矩形 5"/>
          <p:cNvSpPr/>
          <p:nvPr/>
        </p:nvSpPr>
        <p:spPr>
          <a:xfrm>
            <a:off x="4190501" y="6139310"/>
            <a:ext cx="390525" cy="40283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7" name="文字方塊 6"/>
          <p:cNvSpPr txBox="1"/>
          <p:nvPr/>
        </p:nvSpPr>
        <p:spPr>
          <a:xfrm>
            <a:off x="4306917" y="5654687"/>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9" name="文字方塊 8"/>
          <p:cNvSpPr txBox="1"/>
          <p:nvPr/>
        </p:nvSpPr>
        <p:spPr>
          <a:xfrm>
            <a:off x="4137321" y="3951190"/>
            <a:ext cx="514350" cy="461665"/>
          </a:xfrm>
          <a:prstGeom prst="rect">
            <a:avLst/>
          </a:prstGeom>
          <a:noFill/>
        </p:spPr>
        <p:txBody>
          <a:bodyPr wrap="square" rtlCol="0">
            <a:spAutoFit/>
          </a:bodyPr>
          <a:lstStyle/>
          <a:p>
            <a:pPr algn="ctr"/>
            <a:r>
              <a:rPr lang="en-US" altLang="zh-TW" sz="2400" dirty="0"/>
              <a:t>y</a:t>
            </a:r>
            <a:r>
              <a:rPr lang="en-US" altLang="zh-TW" sz="2400" baseline="30000" dirty="0"/>
              <a:t>1</a:t>
            </a:r>
            <a:endParaRPr lang="zh-TW" altLang="en-US" sz="2400" baseline="30000" dirty="0"/>
          </a:p>
        </p:txBody>
      </p:sp>
      <p:cxnSp>
        <p:nvCxnSpPr>
          <p:cNvPr id="28" name="直線單箭頭接點 27"/>
          <p:cNvCxnSpPr/>
          <p:nvPr/>
        </p:nvCxnSpPr>
        <p:spPr>
          <a:xfrm rot="16200000">
            <a:off x="4102270" y="5860842"/>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4351245" y="4398620"/>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橢圓 33"/>
          <p:cNvSpPr/>
          <p:nvPr/>
        </p:nvSpPr>
        <p:spPr>
          <a:xfrm>
            <a:off x="5601258" y="4988981"/>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5" name="矩形 34"/>
          <p:cNvSpPr/>
          <p:nvPr/>
        </p:nvSpPr>
        <p:spPr>
          <a:xfrm>
            <a:off x="5765829" y="6139310"/>
            <a:ext cx="390525" cy="40283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0</a:t>
            </a:r>
            <a:endParaRPr lang="zh-TW" altLang="en-US" sz="2400" dirty="0"/>
          </a:p>
        </p:txBody>
      </p:sp>
      <p:sp>
        <p:nvSpPr>
          <p:cNvPr id="36" name="文字方塊 35"/>
          <p:cNvSpPr txBox="1"/>
          <p:nvPr/>
        </p:nvSpPr>
        <p:spPr>
          <a:xfrm>
            <a:off x="5882245" y="5654687"/>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37" name="文字方塊 36"/>
          <p:cNvSpPr txBox="1"/>
          <p:nvPr/>
        </p:nvSpPr>
        <p:spPr>
          <a:xfrm>
            <a:off x="4936891" y="5240632"/>
            <a:ext cx="514350" cy="461665"/>
          </a:xfrm>
          <a:prstGeom prst="rect">
            <a:avLst/>
          </a:prstGeom>
          <a:noFill/>
        </p:spPr>
        <p:txBody>
          <a:bodyPr wrap="square" rtlCol="0">
            <a:spAutoFit/>
          </a:bodyPr>
          <a:lstStyle/>
          <a:p>
            <a:pPr algn="ctr"/>
            <a:r>
              <a:rPr lang="en-US" altLang="zh-TW" sz="2400" dirty="0"/>
              <a:t>w</a:t>
            </a:r>
            <a:endParaRPr lang="zh-TW" altLang="en-US" sz="2400" baseline="-25000" dirty="0"/>
          </a:p>
        </p:txBody>
      </p:sp>
      <p:sp>
        <p:nvSpPr>
          <p:cNvPr id="38" name="文字方塊 37"/>
          <p:cNvSpPr txBox="1"/>
          <p:nvPr/>
        </p:nvSpPr>
        <p:spPr>
          <a:xfrm>
            <a:off x="5712649" y="3951190"/>
            <a:ext cx="514350" cy="461665"/>
          </a:xfrm>
          <a:prstGeom prst="rect">
            <a:avLst/>
          </a:prstGeom>
          <a:noFill/>
        </p:spPr>
        <p:txBody>
          <a:bodyPr wrap="square" rtlCol="0">
            <a:spAutoFit/>
          </a:bodyPr>
          <a:lstStyle/>
          <a:p>
            <a:pPr algn="ctr"/>
            <a:r>
              <a:rPr lang="en-US" altLang="zh-TW" sz="2400" dirty="0"/>
              <a:t>y</a:t>
            </a:r>
            <a:r>
              <a:rPr lang="en-US" altLang="zh-TW" sz="2400" baseline="30000" dirty="0"/>
              <a:t>2</a:t>
            </a:r>
            <a:endParaRPr lang="zh-TW" altLang="en-US" sz="2400" baseline="30000" dirty="0"/>
          </a:p>
        </p:txBody>
      </p:sp>
      <p:cxnSp>
        <p:nvCxnSpPr>
          <p:cNvPr id="39" name="直線單箭頭接點 38"/>
          <p:cNvCxnSpPr/>
          <p:nvPr/>
        </p:nvCxnSpPr>
        <p:spPr>
          <a:xfrm>
            <a:off x="4754593" y="5320239"/>
            <a:ext cx="8297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rot="16200000">
            <a:off x="5677598" y="5860842"/>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5926573" y="4398620"/>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橢圓 42"/>
          <p:cNvSpPr/>
          <p:nvPr/>
        </p:nvSpPr>
        <p:spPr>
          <a:xfrm>
            <a:off x="7142184" y="4971594"/>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4" name="矩形 43"/>
          <p:cNvSpPr/>
          <p:nvPr/>
        </p:nvSpPr>
        <p:spPr>
          <a:xfrm>
            <a:off x="7306755" y="6121923"/>
            <a:ext cx="390525" cy="40283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0</a:t>
            </a:r>
            <a:endParaRPr lang="zh-TW" altLang="en-US" sz="2400" dirty="0"/>
          </a:p>
        </p:txBody>
      </p:sp>
      <p:sp>
        <p:nvSpPr>
          <p:cNvPr id="45" name="文字方塊 44"/>
          <p:cNvSpPr txBox="1"/>
          <p:nvPr/>
        </p:nvSpPr>
        <p:spPr>
          <a:xfrm>
            <a:off x="7423171" y="5637300"/>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46" name="文字方塊 45"/>
          <p:cNvSpPr txBox="1"/>
          <p:nvPr/>
        </p:nvSpPr>
        <p:spPr>
          <a:xfrm>
            <a:off x="6477817" y="5223245"/>
            <a:ext cx="514350" cy="461665"/>
          </a:xfrm>
          <a:prstGeom prst="rect">
            <a:avLst/>
          </a:prstGeom>
          <a:noFill/>
        </p:spPr>
        <p:txBody>
          <a:bodyPr wrap="square" rtlCol="0">
            <a:spAutoFit/>
          </a:bodyPr>
          <a:lstStyle/>
          <a:p>
            <a:pPr algn="ctr"/>
            <a:r>
              <a:rPr lang="en-US" altLang="zh-TW" sz="2400" dirty="0"/>
              <a:t>w</a:t>
            </a:r>
            <a:endParaRPr lang="zh-TW" altLang="en-US" sz="2400" baseline="-25000" dirty="0"/>
          </a:p>
        </p:txBody>
      </p:sp>
      <p:sp>
        <p:nvSpPr>
          <p:cNvPr id="47" name="文字方塊 46"/>
          <p:cNvSpPr txBox="1"/>
          <p:nvPr/>
        </p:nvSpPr>
        <p:spPr>
          <a:xfrm>
            <a:off x="7253575" y="3933803"/>
            <a:ext cx="514350" cy="461665"/>
          </a:xfrm>
          <a:prstGeom prst="rect">
            <a:avLst/>
          </a:prstGeom>
          <a:noFill/>
        </p:spPr>
        <p:txBody>
          <a:bodyPr wrap="square" rtlCol="0">
            <a:spAutoFit/>
          </a:bodyPr>
          <a:lstStyle/>
          <a:p>
            <a:pPr algn="ctr"/>
            <a:r>
              <a:rPr lang="en-US" altLang="zh-TW" sz="2400" dirty="0"/>
              <a:t>y</a:t>
            </a:r>
            <a:r>
              <a:rPr lang="en-US" altLang="zh-TW" sz="2400" baseline="30000" dirty="0"/>
              <a:t>3</a:t>
            </a:r>
            <a:endParaRPr lang="zh-TW" altLang="en-US" sz="2400" baseline="30000" dirty="0"/>
          </a:p>
        </p:txBody>
      </p:sp>
      <p:cxnSp>
        <p:nvCxnSpPr>
          <p:cNvPr id="48" name="直線單箭頭接點 47"/>
          <p:cNvCxnSpPr/>
          <p:nvPr/>
        </p:nvCxnSpPr>
        <p:spPr>
          <a:xfrm>
            <a:off x="6295519" y="5302852"/>
            <a:ext cx="8297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rot="16200000">
            <a:off x="7218524" y="5843455"/>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flipV="1">
            <a:off x="7467499" y="4381233"/>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橢圓 51"/>
          <p:cNvSpPr/>
          <p:nvPr/>
        </p:nvSpPr>
        <p:spPr>
          <a:xfrm>
            <a:off x="9242446" y="4971594"/>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53" name="矩形 52"/>
          <p:cNvSpPr/>
          <p:nvPr/>
        </p:nvSpPr>
        <p:spPr>
          <a:xfrm>
            <a:off x="9407017" y="6121923"/>
            <a:ext cx="390525" cy="40283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0</a:t>
            </a:r>
            <a:endParaRPr lang="zh-TW" altLang="en-US" sz="2400" dirty="0"/>
          </a:p>
        </p:txBody>
      </p:sp>
      <p:sp>
        <p:nvSpPr>
          <p:cNvPr id="54" name="文字方塊 53"/>
          <p:cNvSpPr txBox="1"/>
          <p:nvPr/>
        </p:nvSpPr>
        <p:spPr>
          <a:xfrm>
            <a:off x="9523433" y="5637300"/>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55" name="文字方塊 54"/>
          <p:cNvSpPr txBox="1"/>
          <p:nvPr/>
        </p:nvSpPr>
        <p:spPr>
          <a:xfrm>
            <a:off x="8578079" y="5223245"/>
            <a:ext cx="514350" cy="461665"/>
          </a:xfrm>
          <a:prstGeom prst="rect">
            <a:avLst/>
          </a:prstGeom>
          <a:noFill/>
        </p:spPr>
        <p:txBody>
          <a:bodyPr wrap="square" rtlCol="0">
            <a:spAutoFit/>
          </a:bodyPr>
          <a:lstStyle/>
          <a:p>
            <a:pPr algn="ctr"/>
            <a:r>
              <a:rPr lang="en-US" altLang="zh-TW" sz="2400" dirty="0"/>
              <a:t>w</a:t>
            </a:r>
            <a:endParaRPr lang="zh-TW" altLang="en-US" sz="2400" baseline="-25000" dirty="0"/>
          </a:p>
        </p:txBody>
      </p:sp>
      <p:sp>
        <p:nvSpPr>
          <p:cNvPr id="56" name="文字方塊 55"/>
          <p:cNvSpPr txBox="1"/>
          <p:nvPr/>
        </p:nvSpPr>
        <p:spPr>
          <a:xfrm>
            <a:off x="9270293" y="3933803"/>
            <a:ext cx="997870" cy="461665"/>
          </a:xfrm>
          <a:prstGeom prst="rect">
            <a:avLst/>
          </a:prstGeom>
          <a:noFill/>
        </p:spPr>
        <p:txBody>
          <a:bodyPr wrap="square" rtlCol="0">
            <a:spAutoFit/>
          </a:bodyPr>
          <a:lstStyle/>
          <a:p>
            <a:pPr algn="ctr"/>
            <a:r>
              <a:rPr lang="en-US" altLang="zh-TW" sz="2400" dirty="0"/>
              <a:t>y</a:t>
            </a:r>
            <a:r>
              <a:rPr lang="en-US" altLang="zh-TW" sz="2400" baseline="30000" dirty="0"/>
              <a:t>1000</a:t>
            </a:r>
            <a:endParaRPr lang="zh-TW" altLang="en-US" sz="2400" baseline="30000" dirty="0"/>
          </a:p>
        </p:txBody>
      </p:sp>
      <p:cxnSp>
        <p:nvCxnSpPr>
          <p:cNvPr id="57" name="直線單箭頭接點 56"/>
          <p:cNvCxnSpPr/>
          <p:nvPr/>
        </p:nvCxnSpPr>
        <p:spPr>
          <a:xfrm>
            <a:off x="8395781" y="5302852"/>
            <a:ext cx="8297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rot="16200000">
            <a:off x="9318786" y="5843455"/>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flipV="1">
            <a:off x="9567761" y="4381233"/>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字方塊 60"/>
          <p:cNvSpPr txBox="1"/>
          <p:nvPr/>
        </p:nvSpPr>
        <p:spPr>
          <a:xfrm>
            <a:off x="7680347" y="4971595"/>
            <a:ext cx="828937"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68" name="文字方塊 67"/>
              <p:cNvSpPr txBox="1"/>
              <p:nvPr/>
            </p:nvSpPr>
            <p:spPr>
              <a:xfrm>
                <a:off x="2127574" y="1473757"/>
                <a:ext cx="87568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𝑤</m:t>
                      </m:r>
                      <m:r>
                        <a:rPr lang="en-US" altLang="zh-TW" sz="2400" i="1">
                          <a:latin typeface="Cambria Math" panose="02040503050406030204" pitchFamily="18" charset="0"/>
                        </a:rPr>
                        <m:t>=1</m:t>
                      </m:r>
                    </m:oMath>
                  </m:oMathPara>
                </a14:m>
                <a:endParaRPr lang="zh-TW" altLang="en-US" sz="2400" dirty="0"/>
              </a:p>
            </p:txBody>
          </p:sp>
        </mc:Choice>
        <mc:Fallback xmlns="">
          <p:sp>
            <p:nvSpPr>
              <p:cNvPr id="68" name="文字方塊 67"/>
              <p:cNvSpPr txBox="1">
                <a:spLocks noRot="1" noChangeAspect="1" noMove="1" noResize="1" noEditPoints="1" noAdjustHandles="1" noChangeArrowheads="1" noChangeShapeType="1" noTextEdit="1"/>
              </p:cNvSpPr>
              <p:nvPr/>
            </p:nvSpPr>
            <p:spPr>
              <a:xfrm>
                <a:off x="603574" y="1473757"/>
                <a:ext cx="875688" cy="369332"/>
              </a:xfrm>
              <a:prstGeom prst="rect">
                <a:avLst/>
              </a:prstGeom>
              <a:blipFill rotWithShape="0">
                <a:blip r:embed="rId3"/>
                <a:stretch>
                  <a:fillRect l="-4167" r="-8333"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文字方塊 68"/>
              <p:cNvSpPr txBox="1"/>
              <p:nvPr/>
            </p:nvSpPr>
            <p:spPr>
              <a:xfrm>
                <a:off x="2129371" y="1950512"/>
                <a:ext cx="12780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𝑤</m:t>
                      </m:r>
                      <m:r>
                        <a:rPr lang="en-US" altLang="zh-TW" sz="2400" i="1">
                          <a:latin typeface="Cambria Math" panose="02040503050406030204" pitchFamily="18" charset="0"/>
                        </a:rPr>
                        <m:t>=1.01</m:t>
                      </m:r>
                    </m:oMath>
                  </m:oMathPara>
                </a14:m>
                <a:endParaRPr lang="zh-TW" altLang="en-US" sz="2400" dirty="0"/>
              </a:p>
            </p:txBody>
          </p:sp>
        </mc:Choice>
        <mc:Fallback xmlns="">
          <p:sp>
            <p:nvSpPr>
              <p:cNvPr id="69" name="文字方塊 68"/>
              <p:cNvSpPr txBox="1">
                <a:spLocks noRot="1" noChangeAspect="1" noMove="1" noResize="1" noEditPoints="1" noAdjustHandles="1" noChangeArrowheads="1" noChangeShapeType="1" noTextEdit="1"/>
              </p:cNvSpPr>
              <p:nvPr/>
            </p:nvSpPr>
            <p:spPr>
              <a:xfrm>
                <a:off x="605371" y="1950512"/>
                <a:ext cx="1278042" cy="369332"/>
              </a:xfrm>
              <a:prstGeom prst="rect">
                <a:avLst/>
              </a:prstGeom>
              <a:blipFill rotWithShape="0">
                <a:blip r:embed="rId4"/>
                <a:stretch>
                  <a:fillRect l="-2381" r="-5714" b="-4918"/>
                </a:stretch>
              </a:blipFill>
            </p:spPr>
            <p:txBody>
              <a:bodyPr/>
              <a:lstStyle/>
              <a:p>
                <a:r>
                  <a:rPr lang="zh-TW" altLang="en-US">
                    <a:noFill/>
                  </a:rPr>
                  <a:t> </a:t>
                </a:r>
              </a:p>
            </p:txBody>
          </p:sp>
        </mc:Fallback>
      </mc:AlternateContent>
      <p:sp>
        <p:nvSpPr>
          <p:cNvPr id="10" name="向右箭號 9"/>
          <p:cNvSpPr/>
          <p:nvPr/>
        </p:nvSpPr>
        <p:spPr>
          <a:xfrm>
            <a:off x="3634083" y="1567547"/>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向右箭號 69"/>
          <p:cNvSpPr/>
          <p:nvPr/>
        </p:nvSpPr>
        <p:spPr>
          <a:xfrm>
            <a:off x="3639342" y="2055676"/>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1" name="文字方塊 70"/>
              <p:cNvSpPr txBox="1"/>
              <p:nvPr/>
            </p:nvSpPr>
            <p:spPr>
              <a:xfrm>
                <a:off x="4482836" y="1469277"/>
                <a:ext cx="13510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i="1">
                              <a:latin typeface="Cambria Math" panose="02040503050406030204" pitchFamily="18" charset="0"/>
                            </a:rPr>
                            <m:t>1000</m:t>
                          </m:r>
                        </m:sup>
                      </m:sSup>
                      <m: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1</m:t>
                      </m:r>
                    </m:oMath>
                  </m:oMathPara>
                </a14:m>
                <a:endParaRPr lang="zh-TW" altLang="en-US" sz="2400" dirty="0"/>
              </a:p>
            </p:txBody>
          </p:sp>
        </mc:Choice>
        <mc:Fallback xmlns="">
          <p:sp>
            <p:nvSpPr>
              <p:cNvPr id="71" name="文字方塊 70"/>
              <p:cNvSpPr txBox="1">
                <a:spLocks noRot="1" noChangeAspect="1" noMove="1" noResize="1" noEditPoints="1" noAdjustHandles="1" noChangeArrowheads="1" noChangeShapeType="1" noTextEdit="1"/>
              </p:cNvSpPr>
              <p:nvPr/>
            </p:nvSpPr>
            <p:spPr>
              <a:xfrm>
                <a:off x="2958835" y="1469277"/>
                <a:ext cx="1351075" cy="369332"/>
              </a:xfrm>
              <a:prstGeom prst="rect">
                <a:avLst/>
              </a:prstGeom>
              <a:blipFill rotWithShape="0">
                <a:blip r:embed="rId5"/>
                <a:stretch>
                  <a:fillRect l="-4955" r="-4955" b="-24590"/>
                </a:stretch>
              </a:blipFill>
            </p:spPr>
            <p:txBody>
              <a:bodyPr/>
              <a:lstStyle/>
              <a:p>
                <a:r>
                  <a:rPr lang="zh-TW" altLang="en-US">
                    <a:noFill/>
                  </a:rPr>
                  <a:t> </a:t>
                </a:r>
              </a:p>
            </p:txBody>
          </p:sp>
        </mc:Fallback>
      </mc:AlternateContent>
      <p:cxnSp>
        <p:nvCxnSpPr>
          <p:cNvPr id="12" name="直線接點 11"/>
          <p:cNvCxnSpPr/>
          <p:nvPr/>
        </p:nvCxnSpPr>
        <p:spPr>
          <a:xfrm flipH="1">
            <a:off x="4146531" y="5108408"/>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p:cNvCxnSpPr/>
          <p:nvPr/>
        </p:nvCxnSpPr>
        <p:spPr>
          <a:xfrm flipH="1">
            <a:off x="5744135" y="5118123"/>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線接點 72"/>
          <p:cNvCxnSpPr/>
          <p:nvPr/>
        </p:nvCxnSpPr>
        <p:spPr>
          <a:xfrm flipH="1">
            <a:off x="7260086" y="5072084"/>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接點 73"/>
          <p:cNvCxnSpPr/>
          <p:nvPr/>
        </p:nvCxnSpPr>
        <p:spPr>
          <a:xfrm flipH="1">
            <a:off x="9393130" y="5080811"/>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文字方塊 74"/>
              <p:cNvSpPr txBox="1"/>
              <p:nvPr/>
            </p:nvSpPr>
            <p:spPr>
              <a:xfrm>
                <a:off x="4471528" y="1930488"/>
                <a:ext cx="20275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i="1">
                              <a:latin typeface="Cambria Math" panose="02040503050406030204" pitchFamily="18" charset="0"/>
                            </a:rPr>
                            <m:t>1000</m:t>
                          </m:r>
                        </m:sup>
                      </m:sSup>
                      <m:r>
                        <a:rPr lang="en-US" altLang="zh-TW" sz="2400" i="1">
                          <a:latin typeface="Cambria Math" panose="02040503050406030204" pitchFamily="18" charset="0"/>
                          <a:ea typeface="Cambria Math" panose="02040503050406030204" pitchFamily="18" charset="0"/>
                        </a:rPr>
                        <m:t>≈</m:t>
                      </m:r>
                      <m:r>
                        <a:rPr lang="en-US" altLang="zh-TW" sz="2400">
                          <a:latin typeface="Cambria Math" panose="02040503050406030204" pitchFamily="18" charset="0"/>
                          <a:ea typeface="Cambria Math" panose="02040503050406030204" pitchFamily="18" charset="0"/>
                        </a:rPr>
                        <m:t>20000</m:t>
                      </m:r>
                    </m:oMath>
                  </m:oMathPara>
                </a14:m>
                <a:endParaRPr lang="zh-TW" altLang="en-US" sz="2400" dirty="0"/>
              </a:p>
            </p:txBody>
          </p:sp>
        </mc:Choice>
        <mc:Fallback xmlns="">
          <p:sp>
            <p:nvSpPr>
              <p:cNvPr id="75" name="文字方塊 74"/>
              <p:cNvSpPr txBox="1">
                <a:spLocks noRot="1" noChangeAspect="1" noMove="1" noResize="1" noEditPoints="1" noAdjustHandles="1" noChangeArrowheads="1" noChangeShapeType="1" noTextEdit="1"/>
              </p:cNvSpPr>
              <p:nvPr/>
            </p:nvSpPr>
            <p:spPr>
              <a:xfrm>
                <a:off x="2947527" y="1930488"/>
                <a:ext cx="2027543" cy="369332"/>
              </a:xfrm>
              <a:prstGeom prst="rect">
                <a:avLst/>
              </a:prstGeom>
              <a:blipFill rotWithShape="0">
                <a:blip r:embed="rId6"/>
                <a:stretch>
                  <a:fillRect l="-3313" t="-1667" r="-3313"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p:cNvSpPr txBox="1"/>
              <p:nvPr/>
            </p:nvSpPr>
            <p:spPr>
              <a:xfrm>
                <a:off x="2144827" y="2482112"/>
                <a:ext cx="12780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𝑤</m:t>
                      </m:r>
                      <m:r>
                        <a:rPr lang="en-US" altLang="zh-TW" sz="2400" i="1">
                          <a:latin typeface="Cambria Math" panose="02040503050406030204" pitchFamily="18" charset="0"/>
                        </a:rPr>
                        <m:t>=0.99</m:t>
                      </m:r>
                    </m:oMath>
                  </m:oMathPara>
                </a14:m>
                <a:endParaRPr lang="zh-TW" altLang="en-US" sz="2400" dirty="0"/>
              </a:p>
            </p:txBody>
          </p:sp>
        </mc:Choice>
        <mc:Fallback xmlns="">
          <p:sp>
            <p:nvSpPr>
              <p:cNvPr id="76" name="文字方塊 75"/>
              <p:cNvSpPr txBox="1">
                <a:spLocks noRot="1" noChangeAspect="1" noMove="1" noResize="1" noEditPoints="1" noAdjustHandles="1" noChangeArrowheads="1" noChangeShapeType="1" noTextEdit="1"/>
              </p:cNvSpPr>
              <p:nvPr/>
            </p:nvSpPr>
            <p:spPr>
              <a:xfrm>
                <a:off x="620827" y="2482112"/>
                <a:ext cx="1278042" cy="369332"/>
              </a:xfrm>
              <a:prstGeom prst="rect">
                <a:avLst/>
              </a:prstGeom>
              <a:blipFill rotWithShape="0">
                <a:blip r:embed="rId7"/>
                <a:stretch>
                  <a:fillRect l="-2871" r="-5742"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p:cNvSpPr txBox="1"/>
              <p:nvPr/>
            </p:nvSpPr>
            <p:spPr>
              <a:xfrm>
                <a:off x="2163877" y="2977917"/>
                <a:ext cx="12780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𝑤</m:t>
                      </m:r>
                      <m:r>
                        <a:rPr lang="en-US" altLang="zh-TW" sz="2400" i="1">
                          <a:latin typeface="Cambria Math" panose="02040503050406030204" pitchFamily="18" charset="0"/>
                        </a:rPr>
                        <m:t>=0.01</m:t>
                      </m:r>
                    </m:oMath>
                  </m:oMathPara>
                </a14:m>
                <a:endParaRPr lang="zh-TW" altLang="en-US" sz="2400" dirty="0"/>
              </a:p>
            </p:txBody>
          </p:sp>
        </mc:Choice>
        <mc:Fallback xmlns="">
          <p:sp>
            <p:nvSpPr>
              <p:cNvPr id="77" name="文字方塊 76"/>
              <p:cNvSpPr txBox="1">
                <a:spLocks noRot="1" noChangeAspect="1" noMove="1" noResize="1" noEditPoints="1" noAdjustHandles="1" noChangeArrowheads="1" noChangeShapeType="1" noTextEdit="1"/>
              </p:cNvSpPr>
              <p:nvPr/>
            </p:nvSpPr>
            <p:spPr>
              <a:xfrm>
                <a:off x="639877" y="2977917"/>
                <a:ext cx="1278042" cy="369332"/>
              </a:xfrm>
              <a:prstGeom prst="rect">
                <a:avLst/>
              </a:prstGeom>
              <a:blipFill rotWithShape="0">
                <a:blip r:embed="rId8"/>
                <a:stretch>
                  <a:fillRect l="-2857" r="-5238" b="-6667"/>
                </a:stretch>
              </a:blipFill>
            </p:spPr>
            <p:txBody>
              <a:bodyPr/>
              <a:lstStyle/>
              <a:p>
                <a:r>
                  <a:rPr lang="zh-TW" altLang="en-US">
                    <a:noFill/>
                  </a:rPr>
                  <a:t> </a:t>
                </a:r>
              </a:p>
            </p:txBody>
          </p:sp>
        </mc:Fallback>
      </mc:AlternateContent>
      <p:sp>
        <p:nvSpPr>
          <p:cNvPr id="78" name="向右箭號 77"/>
          <p:cNvSpPr/>
          <p:nvPr/>
        </p:nvSpPr>
        <p:spPr>
          <a:xfrm>
            <a:off x="3668589" y="2575902"/>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向右箭號 78"/>
          <p:cNvSpPr/>
          <p:nvPr/>
        </p:nvSpPr>
        <p:spPr>
          <a:xfrm>
            <a:off x="3673848" y="3083081"/>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0" name="文字方塊 79"/>
              <p:cNvSpPr txBox="1"/>
              <p:nvPr/>
            </p:nvSpPr>
            <p:spPr>
              <a:xfrm>
                <a:off x="4472022" y="2458107"/>
                <a:ext cx="13478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i="1">
                              <a:latin typeface="Cambria Math" panose="02040503050406030204" pitchFamily="18" charset="0"/>
                            </a:rPr>
                            <m:t>1000</m:t>
                          </m:r>
                        </m:sup>
                      </m:sSup>
                      <m:r>
                        <a:rPr lang="en-US" altLang="zh-TW" sz="2400" i="1">
                          <a:latin typeface="Cambria Math" panose="02040503050406030204" pitchFamily="18" charset="0"/>
                          <a:ea typeface="Cambria Math" panose="02040503050406030204" pitchFamily="18" charset="0"/>
                        </a:rPr>
                        <m:t>≈0</m:t>
                      </m:r>
                    </m:oMath>
                  </m:oMathPara>
                </a14:m>
                <a:endParaRPr lang="zh-TW" altLang="en-US" sz="2400" dirty="0"/>
              </a:p>
            </p:txBody>
          </p:sp>
        </mc:Choice>
        <mc:Fallback xmlns="">
          <p:sp>
            <p:nvSpPr>
              <p:cNvPr id="80" name="文字方塊 79"/>
              <p:cNvSpPr txBox="1">
                <a:spLocks noRot="1" noChangeAspect="1" noMove="1" noResize="1" noEditPoints="1" noAdjustHandles="1" noChangeArrowheads="1" noChangeShapeType="1" noTextEdit="1"/>
              </p:cNvSpPr>
              <p:nvPr/>
            </p:nvSpPr>
            <p:spPr>
              <a:xfrm>
                <a:off x="2948021" y="2458107"/>
                <a:ext cx="1347869" cy="369332"/>
              </a:xfrm>
              <a:prstGeom prst="rect">
                <a:avLst/>
              </a:prstGeom>
              <a:blipFill rotWithShape="0">
                <a:blip r:embed="rId9"/>
                <a:stretch>
                  <a:fillRect l="-4977" r="-4977"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p:cNvSpPr txBox="1"/>
              <p:nvPr/>
            </p:nvSpPr>
            <p:spPr>
              <a:xfrm>
                <a:off x="4471528" y="2992399"/>
                <a:ext cx="13478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i="1">
                              <a:latin typeface="Cambria Math" panose="02040503050406030204" pitchFamily="18" charset="0"/>
                            </a:rPr>
                            <m:t>1000</m:t>
                          </m:r>
                        </m:sup>
                      </m:sSup>
                      <m:r>
                        <a:rPr lang="en-US" altLang="zh-TW" sz="2400" i="1">
                          <a:latin typeface="Cambria Math" panose="02040503050406030204" pitchFamily="18" charset="0"/>
                          <a:ea typeface="Cambria Math" panose="02040503050406030204" pitchFamily="18" charset="0"/>
                        </a:rPr>
                        <m:t>≈0</m:t>
                      </m:r>
                    </m:oMath>
                  </m:oMathPara>
                </a14:m>
                <a:endParaRPr lang="zh-TW" altLang="en-US" sz="2400" dirty="0"/>
              </a:p>
            </p:txBody>
          </p:sp>
        </mc:Choice>
        <mc:Fallback xmlns="">
          <p:sp>
            <p:nvSpPr>
              <p:cNvPr id="81" name="文字方塊 80"/>
              <p:cNvSpPr txBox="1">
                <a:spLocks noRot="1" noChangeAspect="1" noMove="1" noResize="1" noEditPoints="1" noAdjustHandles="1" noChangeArrowheads="1" noChangeShapeType="1" noTextEdit="1"/>
              </p:cNvSpPr>
              <p:nvPr/>
            </p:nvSpPr>
            <p:spPr>
              <a:xfrm>
                <a:off x="2947527" y="2992399"/>
                <a:ext cx="1347869" cy="369332"/>
              </a:xfrm>
              <a:prstGeom prst="rect">
                <a:avLst/>
              </a:prstGeom>
              <a:blipFill rotWithShape="0">
                <a:blip r:embed="rId10"/>
                <a:stretch>
                  <a:fillRect l="-4977" r="-4977" b="-26667"/>
                </a:stretch>
              </a:blipFill>
            </p:spPr>
            <p:txBody>
              <a:bodyPr/>
              <a:lstStyle/>
              <a:p>
                <a:r>
                  <a:rPr lang="zh-TW" altLang="en-US">
                    <a:noFill/>
                  </a:rPr>
                  <a:t> </a:t>
                </a:r>
              </a:p>
            </p:txBody>
          </p:sp>
        </mc:Fallback>
      </mc:AlternateContent>
      <p:sp>
        <p:nvSpPr>
          <p:cNvPr id="60" name="文字方塊 59"/>
          <p:cNvSpPr txBox="1"/>
          <p:nvPr/>
        </p:nvSpPr>
        <p:spPr>
          <a:xfrm>
            <a:off x="4270585" y="4517804"/>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63" name="文字方塊 62"/>
          <p:cNvSpPr txBox="1"/>
          <p:nvPr/>
        </p:nvSpPr>
        <p:spPr>
          <a:xfrm>
            <a:off x="5845913" y="4517804"/>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64" name="文字方塊 63"/>
          <p:cNvSpPr txBox="1"/>
          <p:nvPr/>
        </p:nvSpPr>
        <p:spPr>
          <a:xfrm>
            <a:off x="7386839" y="4500417"/>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82" name="文字方塊 81"/>
          <p:cNvSpPr txBox="1"/>
          <p:nvPr/>
        </p:nvSpPr>
        <p:spPr>
          <a:xfrm>
            <a:off x="9487101" y="4500417"/>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mc:AlternateContent xmlns:mc="http://schemas.openxmlformats.org/markup-compatibility/2006" xmlns:a14="http://schemas.microsoft.com/office/drawing/2010/main">
        <mc:Choice Requires="a14">
          <p:sp>
            <p:nvSpPr>
              <p:cNvPr id="15" name="文字方塊 14"/>
              <p:cNvSpPr txBox="1"/>
              <p:nvPr/>
            </p:nvSpPr>
            <p:spPr>
              <a:xfrm>
                <a:off x="6656707" y="1481061"/>
                <a:ext cx="1428171" cy="83099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f>
                        <m:fPr>
                          <m:type m:val="lin"/>
                          <m:ctrlPr>
                            <a:rPr lang="zh-TW" altLang="en-US" sz="2400" i="1">
                              <a:latin typeface="Cambria Math" panose="02040503050406030204" pitchFamily="18" charset="0"/>
                              <a:ea typeface="Microsoft YaHei" charset="-122"/>
                              <a:cs typeface="Microsoft YaHei" charset="-122"/>
                            </a:rPr>
                          </m:ctrlPr>
                        </m:fPr>
                        <m:num>
                          <m:r>
                            <a:rPr lang="zh-TW" altLang="en-US" sz="2400" i="1">
                              <a:latin typeface="Cambria Math" charset="0"/>
                              <a:ea typeface="Microsoft YaHei" charset="-122"/>
                              <a:cs typeface="Microsoft YaHei" charset="-122"/>
                            </a:rPr>
                            <m:t>𝜕</m:t>
                          </m:r>
                          <m:r>
                            <a:rPr lang="en-US" altLang="zh-TW" sz="2400" i="1">
                              <a:latin typeface="Cambria Math" charset="0"/>
                              <a:ea typeface="Microsoft YaHei" charset="-122"/>
                              <a:cs typeface="Microsoft YaHei" charset="-122"/>
                            </a:rPr>
                            <m:t>𝐿</m:t>
                          </m:r>
                        </m:num>
                        <m:den>
                          <m:r>
                            <a:rPr lang="zh-TW" altLang="en-US" sz="2400" i="1">
                              <a:latin typeface="Cambria Math" charset="0"/>
                              <a:ea typeface="Microsoft YaHei" charset="-122"/>
                              <a:cs typeface="Microsoft YaHei" charset="-122"/>
                            </a:rPr>
                            <m:t>𝜕</m:t>
                          </m:r>
                          <m:r>
                            <a:rPr lang="en-US" altLang="zh-TW" sz="2400" i="1">
                              <a:latin typeface="Cambria Math" charset="0"/>
                              <a:ea typeface="Microsoft YaHei" charset="-122"/>
                              <a:cs typeface="Microsoft YaHei" charset="-122"/>
                            </a:rPr>
                            <m:t>𝑤</m:t>
                          </m:r>
                        </m:den>
                      </m:f>
                    </m:oMath>
                  </m:oMathPara>
                </a14:m>
                <a:endParaRPr lang="en-US" altLang="zh-TW" sz="2400" dirty="0">
                  <a:latin typeface="Microsoft YaHei" charset="-122"/>
                  <a:ea typeface="Microsoft YaHei" charset="-122"/>
                  <a:cs typeface="Microsoft YaHei" charset="-122"/>
                </a:endParaRPr>
              </a:p>
              <a:p>
                <a:pPr algn="ctr"/>
                <a:r>
                  <a:rPr lang="zh-CN" altLang="en-US" sz="2400" dirty="0">
                    <a:latin typeface="Microsoft YaHei" charset="-122"/>
                    <a:ea typeface="Microsoft YaHei" charset="-122"/>
                    <a:cs typeface="Microsoft YaHei" charset="-122"/>
                  </a:rPr>
                  <a:t>很大</a:t>
                </a:r>
                <a:endParaRPr lang="zh-TW" altLang="en-US" sz="2400" dirty="0">
                  <a:latin typeface="Microsoft YaHei" charset="-122"/>
                  <a:ea typeface="Microsoft YaHei" charset="-122"/>
                  <a:cs typeface="Microsoft YaHei" charset="-122"/>
                </a:endParaRPr>
              </a:p>
            </p:txBody>
          </p:sp>
        </mc:Choice>
        <mc:Fallback xmlns="">
          <p:sp>
            <p:nvSpPr>
              <p:cNvPr id="15" name="文字方塊 14"/>
              <p:cNvSpPr txBox="1">
                <a:spLocks noRot="1" noChangeAspect="1" noMove="1" noResize="1" noEditPoints="1" noAdjustHandles="1" noChangeArrowheads="1" noChangeShapeType="1" noTextEdit="1"/>
              </p:cNvSpPr>
              <p:nvPr/>
            </p:nvSpPr>
            <p:spPr>
              <a:xfrm>
                <a:off x="6656707" y="1481061"/>
                <a:ext cx="1428171" cy="830997"/>
              </a:xfrm>
              <a:prstGeom prst="rect">
                <a:avLst/>
              </a:prstGeom>
              <a:blipFill rotWithShape="0">
                <a:blip r:embed="rId11"/>
                <a:stretch>
                  <a:fillRect/>
                </a:stretch>
              </a:blipFill>
            </p:spPr>
            <p:txBody>
              <a:bodyPr/>
              <a:lstStyle/>
              <a:p>
                <a:r>
                  <a:rPr lang="zh-CN" altLang="en-US">
                    <a:noFill/>
                  </a:rPr>
                  <a:t> </a:t>
                </a:r>
              </a:p>
            </p:txBody>
          </p:sp>
        </mc:Fallback>
      </mc:AlternateContent>
      <p:sp>
        <p:nvSpPr>
          <p:cNvPr id="84" name="文字方塊 83"/>
          <p:cNvSpPr txBox="1"/>
          <p:nvPr/>
        </p:nvSpPr>
        <p:spPr>
          <a:xfrm>
            <a:off x="8582715" y="1647439"/>
            <a:ext cx="2373025" cy="461665"/>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sz="2400" dirty="0">
                <a:latin typeface="Microsoft YaHei" charset="-122"/>
                <a:ea typeface="Microsoft YaHei" charset="-122"/>
                <a:cs typeface="Microsoft YaHei" charset="-122"/>
              </a:rPr>
              <a:t>小的学习率</a:t>
            </a:r>
            <a:r>
              <a:rPr lang="en-US" altLang="zh-TW" sz="2400" dirty="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85" name="文字方塊 84"/>
              <p:cNvSpPr txBox="1"/>
              <p:nvPr/>
            </p:nvSpPr>
            <p:spPr>
              <a:xfrm>
                <a:off x="6609001" y="2519326"/>
                <a:ext cx="1428171" cy="83099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f>
                        <m:fPr>
                          <m:type m:val="lin"/>
                          <m:ctrlPr>
                            <a:rPr lang="zh-TW" altLang="en-US" sz="2400" i="1">
                              <a:latin typeface="Cambria Math" panose="02040503050406030204" pitchFamily="18" charset="0"/>
                              <a:ea typeface="Microsoft YaHei" charset="-122"/>
                              <a:cs typeface="Microsoft YaHei" charset="-122"/>
                            </a:rPr>
                          </m:ctrlPr>
                        </m:fPr>
                        <m:num>
                          <m:r>
                            <a:rPr lang="zh-TW" altLang="en-US" sz="2400" i="1">
                              <a:latin typeface="Cambria Math" charset="0"/>
                              <a:ea typeface="Microsoft YaHei" charset="-122"/>
                              <a:cs typeface="Microsoft YaHei" charset="-122"/>
                            </a:rPr>
                            <m:t>𝜕</m:t>
                          </m:r>
                          <m:r>
                            <a:rPr lang="en-US" altLang="zh-TW" sz="2400" i="1">
                              <a:latin typeface="Cambria Math" charset="0"/>
                              <a:ea typeface="Microsoft YaHei" charset="-122"/>
                              <a:cs typeface="Microsoft YaHei" charset="-122"/>
                            </a:rPr>
                            <m:t>𝐿</m:t>
                          </m:r>
                        </m:num>
                        <m:den>
                          <m:r>
                            <a:rPr lang="zh-TW" altLang="en-US" sz="2400" i="1">
                              <a:latin typeface="Cambria Math" charset="0"/>
                              <a:ea typeface="Microsoft YaHei" charset="-122"/>
                              <a:cs typeface="Microsoft YaHei" charset="-122"/>
                            </a:rPr>
                            <m:t>𝜕</m:t>
                          </m:r>
                          <m:r>
                            <a:rPr lang="en-US" altLang="zh-TW" sz="2400" i="1">
                              <a:latin typeface="Cambria Math" charset="0"/>
                              <a:ea typeface="Microsoft YaHei" charset="-122"/>
                              <a:cs typeface="Microsoft YaHei" charset="-122"/>
                            </a:rPr>
                            <m:t>𝑤</m:t>
                          </m:r>
                        </m:den>
                      </m:f>
                    </m:oMath>
                  </m:oMathPara>
                </a14:m>
                <a:endParaRPr lang="en-US" altLang="zh-TW" sz="2400" dirty="0">
                  <a:latin typeface="Microsoft YaHei" charset="-122"/>
                  <a:ea typeface="Microsoft YaHei" charset="-122"/>
                  <a:cs typeface="Microsoft YaHei" charset="-122"/>
                </a:endParaRPr>
              </a:p>
              <a:p>
                <a:pPr algn="ctr"/>
                <a:r>
                  <a:rPr lang="zh-CN" altLang="en-US" sz="2400" dirty="0">
                    <a:latin typeface="Microsoft YaHei" charset="-122"/>
                    <a:ea typeface="Microsoft YaHei" charset="-122"/>
                    <a:cs typeface="Microsoft YaHei" charset="-122"/>
                  </a:rPr>
                  <a:t>很小</a:t>
                </a:r>
                <a:endParaRPr lang="zh-TW" altLang="en-US" sz="2400" dirty="0">
                  <a:latin typeface="Microsoft YaHei" charset="-122"/>
                  <a:ea typeface="Microsoft YaHei" charset="-122"/>
                  <a:cs typeface="Microsoft YaHei" charset="-122"/>
                </a:endParaRPr>
              </a:p>
            </p:txBody>
          </p:sp>
        </mc:Choice>
        <mc:Fallback xmlns="">
          <p:sp>
            <p:nvSpPr>
              <p:cNvPr id="85" name="文字方塊 84"/>
              <p:cNvSpPr txBox="1">
                <a:spLocks noRot="1" noChangeAspect="1" noMove="1" noResize="1" noEditPoints="1" noAdjustHandles="1" noChangeArrowheads="1" noChangeShapeType="1" noTextEdit="1"/>
              </p:cNvSpPr>
              <p:nvPr/>
            </p:nvSpPr>
            <p:spPr>
              <a:xfrm>
                <a:off x="6609001" y="2519326"/>
                <a:ext cx="1428171" cy="830997"/>
              </a:xfrm>
              <a:prstGeom prst="rect">
                <a:avLst/>
              </a:prstGeom>
              <a:blipFill rotWithShape="0">
                <a:blip r:embed="rId12"/>
                <a:stretch>
                  <a:fillRect/>
                </a:stretch>
              </a:blipFill>
            </p:spPr>
            <p:txBody>
              <a:bodyPr/>
              <a:lstStyle/>
              <a:p>
                <a:r>
                  <a:rPr lang="zh-CN" altLang="en-US">
                    <a:noFill/>
                  </a:rPr>
                  <a:t> </a:t>
                </a:r>
              </a:p>
            </p:txBody>
          </p:sp>
        </mc:Fallback>
      </mc:AlternateContent>
      <p:sp>
        <p:nvSpPr>
          <p:cNvPr id="86" name="文字方塊 85"/>
          <p:cNvSpPr txBox="1"/>
          <p:nvPr/>
        </p:nvSpPr>
        <p:spPr>
          <a:xfrm>
            <a:off x="8522653" y="2699675"/>
            <a:ext cx="2515909" cy="461665"/>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sz="2400" dirty="0">
                <a:latin typeface="Microsoft YaHei" charset="-122"/>
                <a:ea typeface="Microsoft YaHei" charset="-122"/>
                <a:cs typeface="Microsoft YaHei" charset="-122"/>
              </a:rPr>
              <a:t>大的学习率</a:t>
            </a:r>
            <a:r>
              <a:rPr lang="en-US" altLang="zh-TW" sz="2400" dirty="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p:sp>
        <p:nvSpPr>
          <p:cNvPr id="16" name="向右箭號 15"/>
          <p:cNvSpPr/>
          <p:nvPr/>
        </p:nvSpPr>
        <p:spPr>
          <a:xfrm>
            <a:off x="8084877" y="1722492"/>
            <a:ext cx="477630" cy="399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7" name="向右箭號 86"/>
          <p:cNvSpPr/>
          <p:nvPr/>
        </p:nvSpPr>
        <p:spPr>
          <a:xfrm>
            <a:off x="8038755" y="2769402"/>
            <a:ext cx="477630" cy="399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 name="矩形 2"/>
          <p:cNvSpPr/>
          <p:nvPr/>
        </p:nvSpPr>
        <p:spPr>
          <a:xfrm>
            <a:off x="1909575" y="4182021"/>
            <a:ext cx="2039020" cy="523220"/>
          </a:xfrm>
          <a:prstGeom prst="rect">
            <a:avLst/>
          </a:prstGeom>
        </p:spPr>
        <p:txBody>
          <a:bodyPr wrap="none">
            <a:spAutoFit/>
          </a:bodyPr>
          <a:lstStyle/>
          <a:p>
            <a:r>
              <a:rPr lang="en-US" altLang="zh-TW" sz="2800" b="1" i="1" u="sng" dirty="0"/>
              <a:t>Toy Example</a:t>
            </a:r>
            <a:endParaRPr lang="zh-TW" altLang="en-US" sz="2800" b="1" i="1" u="sng" dirty="0"/>
          </a:p>
        </p:txBody>
      </p:sp>
      <p:sp>
        <p:nvSpPr>
          <p:cNvPr id="65" name="文字方塊 64"/>
          <p:cNvSpPr txBox="1"/>
          <p:nvPr/>
        </p:nvSpPr>
        <p:spPr>
          <a:xfrm>
            <a:off x="9281673" y="3498949"/>
            <a:ext cx="997870" cy="461665"/>
          </a:xfrm>
          <a:prstGeom prst="rect">
            <a:avLst/>
          </a:prstGeom>
          <a:noFill/>
        </p:spPr>
        <p:txBody>
          <a:bodyPr wrap="square" rtlCol="0">
            <a:spAutoFit/>
          </a:bodyPr>
          <a:lstStyle/>
          <a:p>
            <a:pPr algn="ctr"/>
            <a:r>
              <a:rPr lang="en-US" altLang="zh-TW" sz="2400" dirty="0">
                <a:solidFill>
                  <a:srgbClr val="0000FF"/>
                </a:solidFill>
              </a:rPr>
              <a:t>=w</a:t>
            </a:r>
            <a:r>
              <a:rPr lang="en-US" altLang="zh-TW" sz="2400" baseline="30000" dirty="0">
                <a:solidFill>
                  <a:srgbClr val="0000FF"/>
                </a:solidFill>
              </a:rPr>
              <a:t>999</a:t>
            </a:r>
            <a:endParaRPr lang="zh-TW" altLang="en-US" sz="2400" baseline="30000" dirty="0">
              <a:solidFill>
                <a:srgbClr val="0000FF"/>
              </a:solidFill>
            </a:endParaRPr>
          </a:p>
        </p:txBody>
      </p:sp>
    </p:spTree>
    <p:extLst>
      <p:ext uri="{BB962C8B-B14F-4D97-AF65-F5344CB8AC3E}">
        <p14:creationId xmlns:p14="http://schemas.microsoft.com/office/powerpoint/2010/main" val="5570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14" grpId="0" animBg="1"/>
      <p:bldP spid="68" grpId="0"/>
      <p:bldP spid="69" grpId="0"/>
      <p:bldP spid="10" grpId="0" animBg="1"/>
      <p:bldP spid="70" grpId="0" animBg="1"/>
      <p:bldP spid="71" grpId="0"/>
      <p:bldP spid="75" grpId="0"/>
      <p:bldP spid="76" grpId="0"/>
      <p:bldP spid="77" grpId="0"/>
      <p:bldP spid="78" grpId="0" animBg="1"/>
      <p:bldP spid="79" grpId="0" animBg="1"/>
      <p:bldP spid="80" grpId="0"/>
      <p:bldP spid="81" grpId="0"/>
      <p:bldP spid="15" grpId="0" animBg="1"/>
      <p:bldP spid="84" grpId="0" animBg="1"/>
      <p:bldP spid="85" grpId="0" animBg="1"/>
      <p:bldP spid="86" grpId="0" animBg="1"/>
      <p:bldP spid="16" grpId="0" animBg="1"/>
      <p:bldP spid="87" grpId="0" animBg="1"/>
      <p:bldP spid="6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长期依赖问题</a:t>
            </a:r>
            <a:endParaRPr kumimoji="1" lang="zh-CN" altLang="en-US" dirty="0"/>
          </a:p>
        </p:txBody>
      </p:sp>
      <p:sp>
        <p:nvSpPr>
          <p:cNvPr id="3" name="内容占位符 2"/>
          <p:cNvSpPr>
            <a:spLocks noGrp="1"/>
          </p:cNvSpPr>
          <p:nvPr>
            <p:ph sz="quarter" idx="10"/>
          </p:nvPr>
        </p:nvSpPr>
        <p:spPr/>
        <p:txBody>
          <a:bodyPr/>
          <a:lstStyle/>
          <a:p>
            <a:r>
              <a:rPr lang="en-US" altLang="zh-CN" dirty="0"/>
              <a:t> </a:t>
            </a:r>
            <a:r>
              <a:rPr lang="zh-CN" altLang="en-US" dirty="0"/>
              <a:t>循环神经网络在时间维度上非常深！</a:t>
            </a:r>
            <a:endParaRPr lang="en-US" altLang="zh-CN" dirty="0"/>
          </a:p>
          <a:p>
            <a:pPr marL="914400" lvl="1" indent="-457200">
              <a:buFont typeface="Wingdings" charset="2"/>
              <a:buChar char="n"/>
            </a:pPr>
            <a:r>
              <a:rPr lang="en-US" altLang="zh-CN" sz="2800" dirty="0"/>
              <a:t> </a:t>
            </a:r>
            <a:r>
              <a:rPr lang="zh-CN" altLang="en-US" sz="2800" dirty="0"/>
              <a:t>梯度消失或梯度爆炸</a:t>
            </a:r>
            <a:endParaRPr lang="en-US" altLang="zh-CN" sz="2800" dirty="0"/>
          </a:p>
          <a:p>
            <a:pPr lvl="1"/>
            <a:endParaRPr lang="en-US" altLang="zh-CN" sz="2800" dirty="0"/>
          </a:p>
          <a:p>
            <a:r>
              <a:rPr lang="en-US" altLang="zh-CN" dirty="0"/>
              <a:t> </a:t>
            </a:r>
            <a:r>
              <a:rPr lang="zh-CN" altLang="en-US" dirty="0"/>
              <a:t>如何改进？</a:t>
            </a:r>
            <a:endParaRPr lang="en-US" altLang="zh-CN" dirty="0"/>
          </a:p>
          <a:p>
            <a:pPr marL="914400" lvl="1" indent="-457200">
              <a:buFont typeface="Wingdings" charset="2"/>
              <a:buChar char="n"/>
            </a:pPr>
            <a:r>
              <a:rPr lang="en-US" altLang="zh-CN" sz="2800" dirty="0"/>
              <a:t> </a:t>
            </a:r>
            <a:r>
              <a:rPr lang="zh-CN" altLang="en-US" sz="2800" dirty="0"/>
              <a:t>梯度爆炸问题</a:t>
            </a:r>
            <a:endParaRPr lang="en-US" altLang="zh-CN" sz="2800" dirty="0"/>
          </a:p>
          <a:p>
            <a:pPr marL="1371600" lvl="2" indent="-457200">
              <a:buFont typeface="Wingdings" charset="2"/>
              <a:buChar char="n"/>
            </a:pPr>
            <a:r>
              <a:rPr lang="zh-CN" altLang="en-US" sz="2800" kern="1200" dirty="0">
                <a:solidFill>
                  <a:srgbClr val="09405E"/>
                </a:solidFill>
                <a:latin typeface="微软雅黑" panose="020B0503020204020204" pitchFamily="34" charset="-122"/>
                <a:ea typeface="微软雅黑" panose="020B0503020204020204" pitchFamily="34" charset="-122"/>
                <a:cs typeface="+mn-cs"/>
              </a:rPr>
              <a:t>梯度截断</a:t>
            </a:r>
            <a:endParaRPr lang="en-US" altLang="zh-CN" sz="2800" kern="1200" dirty="0">
              <a:solidFill>
                <a:srgbClr val="09405E"/>
              </a:solidFill>
              <a:latin typeface="微软雅黑" panose="020B0503020204020204" pitchFamily="34" charset="-122"/>
              <a:ea typeface="微软雅黑" panose="020B0503020204020204" pitchFamily="34" charset="-122"/>
              <a:cs typeface="+mn-cs"/>
            </a:endParaRPr>
          </a:p>
          <a:p>
            <a:pPr lvl="2"/>
            <a:endParaRPr lang="en-US" altLang="zh-CN" sz="2800" dirty="0"/>
          </a:p>
          <a:p>
            <a:pPr marL="914400" lvl="1" indent="-457200">
              <a:buFont typeface="Wingdings" charset="2"/>
              <a:buChar char="n"/>
            </a:pPr>
            <a:r>
              <a:rPr lang="en-US" altLang="zh-CN" sz="2800" dirty="0"/>
              <a:t> </a:t>
            </a:r>
            <a:r>
              <a:rPr lang="zh-CN" altLang="en-US" sz="2800" dirty="0"/>
              <a:t>梯度消失问题</a:t>
            </a:r>
            <a:endParaRPr lang="en-US" altLang="zh-CN" sz="2800" dirty="0"/>
          </a:p>
          <a:p>
            <a:pPr marL="1371600" lvl="2" indent="-457200">
              <a:buFont typeface="Wingdings" charset="2"/>
              <a:buChar char="n"/>
            </a:pPr>
            <a:r>
              <a:rPr lang="zh-CN" altLang="en-US" sz="2800" kern="1200" dirty="0">
                <a:solidFill>
                  <a:srgbClr val="09405E"/>
                </a:solidFill>
                <a:latin typeface="微软雅黑" panose="020B0503020204020204" pitchFamily="34" charset="-122"/>
                <a:ea typeface="微软雅黑" panose="020B0503020204020204" pitchFamily="34" charset="-122"/>
                <a:cs typeface="+mn-cs"/>
              </a:rPr>
              <a:t>改进模型：</a:t>
            </a:r>
            <a:r>
              <a:rPr lang="en-US" altLang="zh-CN" sz="2800" kern="1200" dirty="0">
                <a:solidFill>
                  <a:srgbClr val="09405E"/>
                </a:solidFill>
                <a:latin typeface="微软雅黑" panose="020B0503020204020204" pitchFamily="34" charset="-122"/>
                <a:ea typeface="微软雅黑" panose="020B0503020204020204" pitchFamily="34" charset="-122"/>
                <a:cs typeface="+mn-cs"/>
              </a:rPr>
              <a:t>LSTM</a:t>
            </a:r>
            <a:r>
              <a:rPr lang="zh-CN" altLang="en-US" sz="2800" kern="1200" dirty="0">
                <a:solidFill>
                  <a:srgbClr val="09405E"/>
                </a:solidFill>
                <a:latin typeface="微软雅黑" panose="020B0503020204020204" pitchFamily="34" charset="-122"/>
                <a:ea typeface="微软雅黑" panose="020B0503020204020204" pitchFamily="34" charset="-122"/>
                <a:cs typeface="+mn-cs"/>
              </a:rPr>
              <a:t>，</a:t>
            </a:r>
            <a:r>
              <a:rPr lang="en-US" altLang="zh-CN" sz="2800" kern="1200" dirty="0">
                <a:solidFill>
                  <a:srgbClr val="09405E"/>
                </a:solidFill>
                <a:latin typeface="微软雅黑" panose="020B0503020204020204" pitchFamily="34" charset="-122"/>
                <a:ea typeface="微软雅黑" panose="020B0503020204020204" pitchFamily="34" charset="-122"/>
                <a:cs typeface="+mn-cs"/>
              </a:rPr>
              <a:t>GRU</a:t>
            </a:r>
          </a:p>
          <a:p>
            <a:endParaRPr kumimoji="1" lang="zh-CN" altLang="en-US" dirty="0"/>
          </a:p>
        </p:txBody>
      </p:sp>
      <p:pic>
        <p:nvPicPr>
          <p:cNvPr id="1026" name="Picture 2" descr="https://stanford.edu/~shervine/teaching/cs-230/illustrations/gradient-clipping-en.png?6c3de441dc56aad634dc1a91accb48f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344" y="1938528"/>
            <a:ext cx="5797296" cy="2484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95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dirty="0"/>
          </a:p>
        </p:txBody>
      </p:sp>
      <p:sp>
        <p:nvSpPr>
          <p:cNvPr id="3" name="标题 2"/>
          <p:cNvSpPr>
            <a:spLocks noGrp="1"/>
          </p:cNvSpPr>
          <p:nvPr>
            <p:ph type="title"/>
          </p:nvPr>
        </p:nvSpPr>
        <p:spPr/>
        <p:txBody>
          <a:bodyPr/>
          <a:lstStyle/>
          <a:p>
            <a:r>
              <a:rPr kumimoji="1" lang="en-US" altLang="zh-CN" dirty="0"/>
              <a:t>RNN</a:t>
            </a:r>
            <a:r>
              <a:rPr kumimoji="1" lang="zh-CN" altLang="en-US" dirty="0"/>
              <a:t>有很多不同场景的应用</a:t>
            </a:r>
          </a:p>
        </p:txBody>
      </p:sp>
      <p:pic>
        <p:nvPicPr>
          <p:cNvPr id="4" name="Picture 2" descr="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237" y="1147763"/>
            <a:ext cx="10262997" cy="3212496"/>
          </a:xfrm>
          <a:prstGeom prst="rect">
            <a:avLst/>
          </a:prstGeom>
          <a:solidFill>
            <a:schemeClr val="bg1"/>
          </a:solidFill>
          <a:ln>
            <a:noFill/>
          </a:ln>
        </p:spPr>
      </p:pic>
      <p:sp>
        <p:nvSpPr>
          <p:cNvPr id="5" name="矩形 4"/>
          <p:cNvSpPr/>
          <p:nvPr/>
        </p:nvSpPr>
        <p:spPr>
          <a:xfrm>
            <a:off x="2372287" y="4328867"/>
            <a:ext cx="1107996" cy="369332"/>
          </a:xfrm>
          <a:prstGeom prst="rect">
            <a:avLst/>
          </a:prstGeom>
        </p:spPr>
        <p:txBody>
          <a:bodyPr wrap="none">
            <a:spAutoFit/>
          </a:bodyPr>
          <a:lstStyle/>
          <a:p>
            <a:r>
              <a:rPr lang="zh-CN" altLang="en-US">
                <a:latin typeface="Microsoft YaHei" charset="-122"/>
                <a:ea typeface="Microsoft YaHei" charset="-122"/>
                <a:cs typeface="Microsoft YaHei" charset="-122"/>
              </a:rPr>
              <a:t>图像描述</a:t>
            </a:r>
            <a:endParaRPr lang="zh-CN" altLang="en-US" dirty="0">
              <a:latin typeface="Microsoft YaHei" charset="-122"/>
              <a:ea typeface="Microsoft YaHei" charset="-122"/>
              <a:cs typeface="Microsoft YaHei" charset="-122"/>
            </a:endParaRPr>
          </a:p>
        </p:txBody>
      </p:sp>
      <p:sp>
        <p:nvSpPr>
          <p:cNvPr id="6" name="矩形 5"/>
          <p:cNvSpPr/>
          <p:nvPr/>
        </p:nvSpPr>
        <p:spPr>
          <a:xfrm>
            <a:off x="4225212" y="4305932"/>
            <a:ext cx="1352628" cy="369332"/>
          </a:xfrm>
          <a:prstGeom prst="rect">
            <a:avLst/>
          </a:prstGeom>
        </p:spPr>
        <p:txBody>
          <a:bodyPr wrap="square">
            <a:spAutoFit/>
          </a:bodyPr>
          <a:lstStyle/>
          <a:p>
            <a:r>
              <a:rPr lang="zh-CN" altLang="en-US" dirty="0">
                <a:latin typeface="Microsoft YaHei" charset="-122"/>
                <a:ea typeface="Microsoft YaHei" charset="-122"/>
                <a:cs typeface="Microsoft YaHei" charset="-122"/>
              </a:rPr>
              <a:t>情感分析</a:t>
            </a:r>
          </a:p>
        </p:txBody>
      </p:sp>
      <p:sp>
        <p:nvSpPr>
          <p:cNvPr id="7" name="矩形 6"/>
          <p:cNvSpPr/>
          <p:nvPr/>
        </p:nvSpPr>
        <p:spPr>
          <a:xfrm>
            <a:off x="6532522" y="4360259"/>
            <a:ext cx="1338828" cy="923330"/>
          </a:xfrm>
          <a:prstGeom prst="rect">
            <a:avLst/>
          </a:prstGeom>
        </p:spPr>
        <p:txBody>
          <a:bodyPr wrap="none">
            <a:spAutoFit/>
          </a:bodyPr>
          <a:lstStyle/>
          <a:p>
            <a:r>
              <a:rPr lang="zh-CN" altLang="en-US" dirty="0">
                <a:latin typeface="Microsoft YaHei" charset="-122"/>
                <a:ea typeface="Microsoft YaHei" charset="-122"/>
                <a:cs typeface="Microsoft YaHei" charset="-122"/>
              </a:rPr>
              <a:t>机器翻译、</a:t>
            </a:r>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语音识别、</a:t>
            </a:r>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摘要抽取</a:t>
            </a:r>
          </a:p>
        </p:txBody>
      </p:sp>
      <p:sp>
        <p:nvSpPr>
          <p:cNvPr id="8" name="矩形 7"/>
          <p:cNvSpPr/>
          <p:nvPr/>
        </p:nvSpPr>
        <p:spPr>
          <a:xfrm>
            <a:off x="9015609" y="4387960"/>
            <a:ext cx="2262158" cy="646331"/>
          </a:xfrm>
          <a:prstGeom prst="rect">
            <a:avLst/>
          </a:prstGeom>
        </p:spPr>
        <p:txBody>
          <a:bodyPr wrap="none">
            <a:spAutoFit/>
          </a:bodyPr>
          <a:lstStyle/>
          <a:p>
            <a:pPr algn="ctr"/>
            <a:r>
              <a:rPr lang="zh-CN" altLang="en-US" dirty="0">
                <a:latin typeface="Microsoft YaHei" charset="-122"/>
                <a:ea typeface="Microsoft YaHei" charset="-122"/>
                <a:cs typeface="Microsoft YaHei" charset="-122"/>
              </a:rPr>
              <a:t>视频分类</a:t>
            </a:r>
            <a:endParaRPr lang="en-US" altLang="zh-CN" dirty="0">
              <a:latin typeface="Microsoft YaHei" charset="-122"/>
              <a:ea typeface="Microsoft YaHei" charset="-122"/>
              <a:cs typeface="Microsoft YaHei" charset="-122"/>
            </a:endParaRPr>
          </a:p>
          <a:p>
            <a:pPr algn="ctr"/>
            <a:r>
              <a:rPr lang="zh-CN" altLang="en-US" dirty="0">
                <a:latin typeface="Microsoft YaHei" charset="-122"/>
                <a:ea typeface="Microsoft YaHei" charset="-122"/>
                <a:cs typeface="Microsoft YaHei" charset="-122"/>
              </a:rPr>
              <a:t>（每帧有分类结果）</a:t>
            </a:r>
          </a:p>
        </p:txBody>
      </p:sp>
      <p:sp>
        <p:nvSpPr>
          <p:cNvPr id="9" name="矩形 8"/>
          <p:cNvSpPr/>
          <p:nvPr/>
        </p:nvSpPr>
        <p:spPr>
          <a:xfrm>
            <a:off x="630237" y="4299470"/>
            <a:ext cx="1107996" cy="369332"/>
          </a:xfrm>
          <a:prstGeom prst="rect">
            <a:avLst/>
          </a:prstGeom>
        </p:spPr>
        <p:txBody>
          <a:bodyPr wrap="none">
            <a:spAutoFit/>
          </a:bodyPr>
          <a:lstStyle/>
          <a:p>
            <a:r>
              <a:rPr lang="zh-CN" altLang="en-US" dirty="0">
                <a:latin typeface="Microsoft YaHei" charset="-122"/>
                <a:ea typeface="Microsoft YaHei" charset="-122"/>
                <a:cs typeface="Microsoft YaHei" charset="-122"/>
              </a:rPr>
              <a:t>图像分类</a:t>
            </a:r>
          </a:p>
        </p:txBody>
      </p:sp>
      <p:sp>
        <p:nvSpPr>
          <p:cNvPr id="10" name="矩形 9"/>
          <p:cNvSpPr/>
          <p:nvPr/>
        </p:nvSpPr>
        <p:spPr bwMode="auto">
          <a:xfrm>
            <a:off x="630237" y="1147763"/>
            <a:ext cx="1253427" cy="3521039"/>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163326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A model is partitioned into two parts…"/>
          <p:cNvSpPr txBox="1">
            <a:spLocks noGrp="1"/>
          </p:cNvSpPr>
          <p:nvPr>
            <p:ph sz="quarter" idx="10"/>
          </p:nvPr>
        </p:nvSpPr>
        <p:spPr>
          <a:prstGeom prst="rect">
            <a:avLst/>
          </a:prstGeom>
        </p:spPr>
        <p:txBody>
          <a:bodyPr/>
          <a:lstStyle/>
          <a:p>
            <a:r>
              <a:rPr lang="ja-JP" altLang="en-US" dirty="0"/>
              <a:t>模型分为两部分</a:t>
            </a:r>
          </a:p>
          <a:p>
            <a:pPr lvl="1"/>
            <a:r>
              <a:rPr lang="en-US" altLang="ja-JP" sz="2800" dirty="0"/>
              <a:t> </a:t>
            </a:r>
            <a:r>
              <a:rPr lang="ja-JP" altLang="en-US" sz="2800" dirty="0"/>
              <a:t>编码器</a:t>
            </a:r>
            <a:r>
              <a:rPr lang="en-US" altLang="ja-JP" sz="2800" dirty="0"/>
              <a:t> (Encoder) </a:t>
            </a:r>
            <a:r>
              <a:rPr lang="ja-JP" altLang="en-US" sz="2800" dirty="0"/>
              <a:t>加工输入</a:t>
            </a:r>
          </a:p>
          <a:p>
            <a:pPr lvl="1"/>
            <a:r>
              <a:rPr lang="en-US" altLang="ja-JP" sz="2800" dirty="0"/>
              <a:t> </a:t>
            </a:r>
            <a:r>
              <a:rPr lang="ja-JP" altLang="en-US" sz="2800" dirty="0"/>
              <a:t>解码器</a:t>
            </a:r>
            <a:r>
              <a:rPr lang="en-US" altLang="ja-JP" sz="2800" dirty="0"/>
              <a:t> (Decoder) </a:t>
            </a:r>
            <a:r>
              <a:rPr lang="ja-JP" altLang="en-US" sz="2800" dirty="0"/>
              <a:t>生成输出</a:t>
            </a:r>
            <a:endParaRPr sz="2800" dirty="0"/>
          </a:p>
        </p:txBody>
      </p:sp>
      <p:sp>
        <p:nvSpPr>
          <p:cNvPr id="174" name="The Encoder-decoder Architecture"/>
          <p:cNvSpPr txBox="1">
            <a:spLocks noGrp="1"/>
          </p:cNvSpPr>
          <p:nvPr>
            <p:ph type="title"/>
          </p:nvPr>
        </p:nvSpPr>
        <p:spPr>
          <a:prstGeom prst="rect">
            <a:avLst/>
          </a:prstGeom>
        </p:spPr>
        <p:txBody>
          <a:bodyPr/>
          <a:lstStyle/>
          <a:p>
            <a:r>
              <a:rPr lang="ja-JP" altLang="en-US"/>
              <a:t>编码器 </a:t>
            </a:r>
            <a:r>
              <a:rPr lang="en-US" altLang="ja-JP" dirty="0"/>
              <a:t>- </a:t>
            </a:r>
            <a:r>
              <a:rPr lang="ja-JP" altLang="en-US"/>
              <a:t>解码器架构</a:t>
            </a:r>
            <a:endParaRPr dirty="0"/>
          </a:p>
        </p:txBody>
      </p:sp>
      <p:pic>
        <p:nvPicPr>
          <p:cNvPr id="176" name="Image" descr="Image"/>
          <p:cNvPicPr>
            <a:picLocks noChangeAspect="1"/>
          </p:cNvPicPr>
          <p:nvPr/>
        </p:nvPicPr>
        <p:blipFill>
          <a:blip r:embed="rId2"/>
          <a:stretch>
            <a:fillRect/>
          </a:stretch>
        </p:blipFill>
        <p:spPr>
          <a:xfrm>
            <a:off x="984868" y="3605106"/>
            <a:ext cx="9878915" cy="2339745"/>
          </a:xfrm>
          <a:prstGeom prst="rect">
            <a:avLst/>
          </a:prstGeom>
          <a:ln w="12700">
            <a:miter lim="400000"/>
          </a:ln>
        </p:spPr>
      </p:pic>
    </p:spTree>
    <p:extLst>
      <p:ext uri="{BB962C8B-B14F-4D97-AF65-F5344CB8AC3E}">
        <p14:creationId xmlns:p14="http://schemas.microsoft.com/office/powerpoint/2010/main" val="1405667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he encoder is a RNN to read input sequence…"/>
          <p:cNvSpPr txBox="1">
            <a:spLocks noGrp="1"/>
          </p:cNvSpPr>
          <p:nvPr>
            <p:ph sz="quarter" idx="10"/>
          </p:nvPr>
        </p:nvSpPr>
        <p:spPr>
          <a:prstGeom prst="rect">
            <a:avLst/>
          </a:prstGeom>
        </p:spPr>
        <p:txBody>
          <a:bodyPr/>
          <a:lstStyle/>
          <a:p>
            <a:r>
              <a:rPr lang="ja-JP" altLang="en-US" dirty="0"/>
              <a:t>编码器是读取输入序列的</a:t>
            </a:r>
            <a:r>
              <a:rPr lang="zh-CN" altLang="en-US" dirty="0"/>
              <a:t> </a:t>
            </a:r>
            <a:r>
              <a:rPr lang="en-US" dirty="0"/>
              <a:t>RNN</a:t>
            </a:r>
          </a:p>
          <a:p>
            <a:r>
              <a:rPr lang="ja-JP" altLang="en-US" dirty="0"/>
              <a:t>解码器使用另一个</a:t>
            </a:r>
            <a:r>
              <a:rPr lang="zh-CN" altLang="en-US" dirty="0"/>
              <a:t> </a:t>
            </a:r>
            <a:r>
              <a:rPr lang="en-US" dirty="0"/>
              <a:t>RNN</a:t>
            </a:r>
            <a:r>
              <a:rPr lang="zh-CN" altLang="en-US" dirty="0"/>
              <a:t> </a:t>
            </a:r>
            <a:r>
              <a:rPr lang="ja-JP" altLang="en-US" dirty="0"/>
              <a:t>来生成输出</a:t>
            </a:r>
            <a:endParaRPr lang="en-US" altLang="ja-JP" dirty="0"/>
          </a:p>
          <a:p>
            <a:pPr lvl="1"/>
            <a:r>
              <a:rPr lang="zh-CN" altLang="en-US" dirty="0"/>
              <a:t> 例如：机器翻译</a:t>
            </a:r>
            <a:endParaRPr dirty="0"/>
          </a:p>
        </p:txBody>
      </p:sp>
      <p:sp>
        <p:nvSpPr>
          <p:cNvPr id="197" name="Seq2seq"/>
          <p:cNvSpPr txBox="1">
            <a:spLocks noGrp="1"/>
          </p:cNvSpPr>
          <p:nvPr>
            <p:ph type="title"/>
          </p:nvPr>
        </p:nvSpPr>
        <p:spPr>
          <a:prstGeom prst="rect">
            <a:avLst/>
          </a:prstGeom>
        </p:spPr>
        <p:txBody>
          <a:bodyPr/>
          <a:lstStyle/>
          <a:p>
            <a:r>
              <a:rPr dirty="0"/>
              <a:t>Seq2seq</a:t>
            </a:r>
            <a:r>
              <a:rPr lang="zh-CN" altLang="en-US" dirty="0"/>
              <a:t> </a:t>
            </a:r>
            <a:r>
              <a:rPr lang="ja-JP" altLang="en-US"/>
              <a:t>模型</a:t>
            </a:r>
            <a:endParaRPr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887" y="3133834"/>
            <a:ext cx="10049164" cy="3251200"/>
          </a:xfrm>
          <a:prstGeom prst="rect">
            <a:avLst/>
          </a:prstGeom>
        </p:spPr>
      </p:pic>
      <p:sp>
        <p:nvSpPr>
          <p:cNvPr id="4" name="矩形 3"/>
          <p:cNvSpPr/>
          <p:nvPr/>
        </p:nvSpPr>
        <p:spPr bwMode="auto">
          <a:xfrm>
            <a:off x="1170432" y="3133834"/>
            <a:ext cx="4956048" cy="3120662"/>
          </a:xfrm>
          <a:prstGeom prst="rect">
            <a:avLst/>
          </a:prstGeom>
          <a:noFill/>
          <a:ln w="31750" cap="flat" cmpd="sng" algn="ctr">
            <a:solidFill>
              <a:srgbClr val="002060"/>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7" name="矩形 6"/>
          <p:cNvSpPr/>
          <p:nvPr/>
        </p:nvSpPr>
        <p:spPr bwMode="auto">
          <a:xfrm>
            <a:off x="6241873" y="3133834"/>
            <a:ext cx="4956048" cy="3120662"/>
          </a:xfrm>
          <a:prstGeom prst="rect">
            <a:avLst/>
          </a:prstGeom>
          <a:noFill/>
          <a:ln w="31750"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886994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he encoder is a standard RNN model without the output layer…"/>
          <p:cNvSpPr txBox="1">
            <a:spLocks noGrp="1"/>
          </p:cNvSpPr>
          <p:nvPr>
            <p:ph sz="quarter" idx="10"/>
          </p:nvPr>
        </p:nvSpPr>
        <p:spPr>
          <a:xfrm>
            <a:off x="630237" y="853469"/>
            <a:ext cx="10752465" cy="5237271"/>
          </a:xfrm>
          <a:prstGeom prst="rect">
            <a:avLst/>
          </a:prstGeom>
        </p:spPr>
        <p:txBody>
          <a:bodyPr/>
          <a:lstStyle/>
          <a:p>
            <a:r>
              <a:rPr lang="ja-JP" altLang="en-US" dirty="0"/>
              <a:t>编码器是没有输出层的标准</a:t>
            </a:r>
            <a:r>
              <a:rPr lang="zh-CN" altLang="en-US" dirty="0"/>
              <a:t> </a:t>
            </a:r>
            <a:r>
              <a:rPr lang="en-US" dirty="0"/>
              <a:t>RNN</a:t>
            </a:r>
            <a:r>
              <a:rPr lang="zh-CN" altLang="en-US" dirty="0"/>
              <a:t> </a:t>
            </a:r>
            <a:r>
              <a:rPr lang="ja-JP" altLang="en-US" dirty="0"/>
              <a:t>模型</a:t>
            </a:r>
          </a:p>
          <a:p>
            <a:r>
              <a:rPr lang="ja-JP" altLang="en-US" dirty="0"/>
              <a:t>编码器在上一时间步骤中的隐含状态用作解码器的初始隐藏状态</a:t>
            </a:r>
            <a:endParaRPr dirty="0"/>
          </a:p>
        </p:txBody>
      </p:sp>
      <p:sp>
        <p:nvSpPr>
          <p:cNvPr id="201" name="Encoder/Decoder Details"/>
          <p:cNvSpPr txBox="1">
            <a:spLocks noGrp="1"/>
          </p:cNvSpPr>
          <p:nvPr>
            <p:ph type="title"/>
          </p:nvPr>
        </p:nvSpPr>
        <p:spPr>
          <a:prstGeom prst="rect">
            <a:avLst/>
          </a:prstGeom>
        </p:spPr>
        <p:txBody>
          <a:bodyPr>
            <a:normAutofit/>
          </a:bodyPr>
          <a:lstStyle/>
          <a:p>
            <a:r>
              <a:rPr lang="en-US" dirty="0"/>
              <a:t>Seq2seq</a:t>
            </a:r>
            <a:r>
              <a:rPr lang="en-US" altLang="zh-CN" dirty="0"/>
              <a:t> </a:t>
            </a:r>
            <a:r>
              <a:rPr lang="ja-JP" altLang="en-US"/>
              <a:t>模型</a:t>
            </a:r>
            <a:endParaRPr dirty="0"/>
          </a:p>
        </p:txBody>
      </p:sp>
      <p:pic>
        <p:nvPicPr>
          <p:cNvPr id="203" name="Image" descr="Image"/>
          <p:cNvPicPr>
            <a:picLocks noChangeAspect="1"/>
          </p:cNvPicPr>
          <p:nvPr/>
        </p:nvPicPr>
        <p:blipFill>
          <a:blip r:embed="rId3"/>
          <a:stretch>
            <a:fillRect/>
          </a:stretch>
        </p:blipFill>
        <p:spPr>
          <a:xfrm>
            <a:off x="1488349" y="2701521"/>
            <a:ext cx="6387683" cy="3560347"/>
          </a:xfrm>
          <a:prstGeom prst="rect">
            <a:avLst/>
          </a:prstGeom>
          <a:ln w="12700">
            <a:miter lim="400000"/>
          </a:ln>
        </p:spPr>
      </p:pic>
    </p:spTree>
    <p:extLst>
      <p:ext uri="{BB962C8B-B14F-4D97-AF65-F5344CB8AC3E}">
        <p14:creationId xmlns:p14="http://schemas.microsoft.com/office/powerpoint/2010/main" val="3624851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he decoder is feed with the targeted sentence during training"/>
          <p:cNvSpPr txBox="1">
            <a:spLocks noGrp="1"/>
          </p:cNvSpPr>
          <p:nvPr>
            <p:ph sz="quarter" idx="10"/>
          </p:nvPr>
        </p:nvSpPr>
        <p:spPr>
          <a:prstGeom prst="rect">
            <a:avLst/>
          </a:prstGeom>
        </p:spPr>
        <p:txBody>
          <a:bodyPr/>
          <a:lstStyle/>
          <a:p>
            <a:r>
              <a:rPr lang="ja-JP" altLang="en-US" dirty="0"/>
              <a:t>在训练期间，解码器用目标语言句子作为输入</a:t>
            </a:r>
            <a:endParaRPr lang="en-US" altLang="ja-JP" dirty="0"/>
          </a:p>
          <a:p>
            <a:endParaRPr lang="en-US" dirty="0"/>
          </a:p>
          <a:p>
            <a:endParaRPr lang="en-US" dirty="0"/>
          </a:p>
          <a:p>
            <a:endParaRPr lang="en-US" dirty="0"/>
          </a:p>
          <a:p>
            <a:endParaRPr lang="en-US" dirty="0"/>
          </a:p>
          <a:p>
            <a:r>
              <a:rPr lang="zh-CN" altLang="en-US" dirty="0"/>
              <a:t>测试</a:t>
            </a:r>
            <a:r>
              <a:rPr lang="en-US" altLang="zh-CN" dirty="0"/>
              <a:t>/</a:t>
            </a:r>
            <a:r>
              <a:rPr lang="zh-CN" altLang="en-US" dirty="0"/>
              <a:t>预测期间：前一个时刻的输出，作为下一个时刻的输入</a:t>
            </a:r>
            <a:endParaRPr dirty="0"/>
          </a:p>
        </p:txBody>
      </p:sp>
      <p:sp>
        <p:nvSpPr>
          <p:cNvPr id="205" name="Training"/>
          <p:cNvSpPr txBox="1">
            <a:spLocks noGrp="1"/>
          </p:cNvSpPr>
          <p:nvPr>
            <p:ph type="title"/>
          </p:nvPr>
        </p:nvSpPr>
        <p:spPr>
          <a:prstGeom prst="rect">
            <a:avLst/>
          </a:prstGeom>
        </p:spPr>
        <p:txBody>
          <a:bodyPr/>
          <a:lstStyle/>
          <a:p>
            <a:r>
              <a:rPr lang="zh-CN" altLang="en-US" dirty="0"/>
              <a:t>例：</a:t>
            </a:r>
            <a:r>
              <a:rPr lang="ja-JP" altLang="en-US" dirty="0"/>
              <a:t>机器翻译训练</a:t>
            </a:r>
            <a:endParaRPr dirty="0"/>
          </a:p>
        </p:txBody>
      </p:sp>
      <p:pic>
        <p:nvPicPr>
          <p:cNvPr id="207" name="Image" descr="Image"/>
          <p:cNvPicPr>
            <a:picLocks noChangeAspect="1"/>
          </p:cNvPicPr>
          <p:nvPr/>
        </p:nvPicPr>
        <p:blipFill>
          <a:blip r:embed="rId2"/>
          <a:stretch>
            <a:fillRect/>
          </a:stretch>
        </p:blipFill>
        <p:spPr>
          <a:xfrm>
            <a:off x="1273636" y="1816878"/>
            <a:ext cx="7303436" cy="2193225"/>
          </a:xfrm>
          <a:prstGeom prst="rect">
            <a:avLst/>
          </a:prstGeom>
          <a:ln w="12700">
            <a:miter lim="400000"/>
          </a:ln>
        </p:spPr>
      </p:pic>
      <p:pic>
        <p:nvPicPr>
          <p:cNvPr id="208" name="Image" descr="Image"/>
          <p:cNvPicPr>
            <a:picLocks noChangeAspect="1"/>
          </p:cNvPicPr>
          <p:nvPr/>
        </p:nvPicPr>
        <p:blipFill>
          <a:blip r:embed="rId3"/>
          <a:srcRect t="24985"/>
          <a:stretch>
            <a:fillRect/>
          </a:stretch>
        </p:blipFill>
        <p:spPr>
          <a:xfrm>
            <a:off x="1273636" y="5065838"/>
            <a:ext cx="7559468" cy="1634202"/>
          </a:xfrm>
          <a:prstGeom prst="rect">
            <a:avLst/>
          </a:prstGeom>
          <a:ln w="12700">
            <a:miter lim="400000"/>
          </a:ln>
        </p:spPr>
      </p:pic>
    </p:spTree>
    <p:extLst>
      <p:ext uri="{BB962C8B-B14F-4D97-AF65-F5344CB8AC3E}">
        <p14:creationId xmlns:p14="http://schemas.microsoft.com/office/powerpoint/2010/main" val="401651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但编码器的最后一个时刻的隐含状态表达的信息有限，不能充分表示长序列包含的信息</a:t>
            </a:r>
            <a:endParaRPr lang="en-US" altLang="zh-CN" dirty="0"/>
          </a:p>
          <a:p>
            <a:r>
              <a:rPr lang="ja-JP" altLang="en-US" dirty="0"/>
              <a:t>每个生成的</a:t>
            </a:r>
            <a:r>
              <a:rPr lang="en-US" altLang="zh-CN" dirty="0"/>
              <a:t>token</a:t>
            </a:r>
            <a:r>
              <a:rPr lang="ja-JP" altLang="en-US" dirty="0"/>
              <a:t>可能与不同的源</a:t>
            </a:r>
            <a:r>
              <a:rPr lang="en-US" altLang="zh-CN" dirty="0"/>
              <a:t>token</a:t>
            </a:r>
            <a:r>
              <a:rPr lang="ja-JP" altLang="en-US" dirty="0"/>
              <a:t>相关</a:t>
            </a:r>
            <a:endParaRPr kumimoji="1" lang="zh-CN" altLang="en-US" dirty="0"/>
          </a:p>
        </p:txBody>
      </p:sp>
      <p:sp>
        <p:nvSpPr>
          <p:cNvPr id="4" name="Attention"/>
          <p:cNvSpPr txBox="1">
            <a:spLocks noGrp="1"/>
          </p:cNvSpPr>
          <p:nvPr>
            <p:ph type="title"/>
          </p:nvPr>
        </p:nvSpPr>
        <p:spPr>
          <a:prstGeom prst="rect">
            <a:avLst/>
          </a:prstGeom>
        </p:spPr>
        <p:txBody>
          <a:bodyPr>
            <a:normAutofit/>
          </a:bodyPr>
          <a:lstStyle/>
          <a:p>
            <a:r>
              <a:rPr lang="ja-JP" altLang="en-US"/>
              <a:t>注意力机制</a:t>
            </a:r>
            <a:endParaRPr dirty="0"/>
          </a:p>
        </p:txBody>
      </p:sp>
      <p:pic>
        <p:nvPicPr>
          <p:cNvPr id="5" name="Image" descr="Image"/>
          <p:cNvPicPr>
            <a:picLocks noChangeAspect="1"/>
          </p:cNvPicPr>
          <p:nvPr/>
        </p:nvPicPr>
        <p:blipFill>
          <a:blip r:embed="rId3"/>
          <a:srcRect t="28043"/>
          <a:stretch>
            <a:fillRect/>
          </a:stretch>
        </p:blipFill>
        <p:spPr>
          <a:xfrm>
            <a:off x="1368634" y="3658973"/>
            <a:ext cx="7370641" cy="1592694"/>
          </a:xfrm>
          <a:prstGeom prst="rect">
            <a:avLst/>
          </a:prstGeom>
          <a:ln w="12700">
            <a:miter lim="400000"/>
          </a:ln>
        </p:spPr>
      </p:pic>
      <p:sp>
        <p:nvSpPr>
          <p:cNvPr id="6" name="Connection Line"/>
          <p:cNvSpPr/>
          <p:nvPr/>
        </p:nvSpPr>
        <p:spPr>
          <a:xfrm>
            <a:off x="1890793" y="3658973"/>
            <a:ext cx="2717586" cy="515049"/>
          </a:xfrm>
          <a:custGeom>
            <a:avLst/>
            <a:gdLst/>
            <a:ahLst/>
            <a:cxnLst>
              <a:cxn ang="0">
                <a:pos x="wd2" y="hd2"/>
              </a:cxn>
              <a:cxn ang="5400000">
                <a:pos x="wd2" y="hd2"/>
              </a:cxn>
              <a:cxn ang="10800000">
                <a:pos x="wd2" y="hd2"/>
              </a:cxn>
              <a:cxn ang="16200000">
                <a:pos x="wd2" y="hd2"/>
              </a:cxn>
            </a:cxnLst>
            <a:rect l="0" t="0" r="r" b="b"/>
            <a:pathLst>
              <a:path w="21600" h="16312" extrusionOk="0">
                <a:moveTo>
                  <a:pt x="0" y="16312"/>
                </a:moveTo>
                <a:cubicBezTo>
                  <a:pt x="4921" y="-3638"/>
                  <a:pt x="12121" y="-5288"/>
                  <a:pt x="21600" y="11363"/>
                </a:cubicBezTo>
              </a:path>
            </a:pathLst>
          </a:custGeom>
          <a:ln w="25400">
            <a:solidFill>
              <a:schemeClr val="accent1"/>
            </a:solidFill>
            <a:tailEnd type="arrow"/>
          </a:ln>
        </p:spPr>
        <p:txBody>
          <a:bodyPr/>
          <a:lstStyle/>
          <a:p>
            <a:endParaRPr/>
          </a:p>
        </p:txBody>
      </p:sp>
      <p:sp>
        <p:nvSpPr>
          <p:cNvPr id="7" name="Connection Line"/>
          <p:cNvSpPr/>
          <p:nvPr/>
        </p:nvSpPr>
        <p:spPr>
          <a:xfrm>
            <a:off x="2636878" y="3369304"/>
            <a:ext cx="3001947" cy="815711"/>
          </a:xfrm>
          <a:custGeom>
            <a:avLst/>
            <a:gdLst/>
            <a:ahLst/>
            <a:cxnLst>
              <a:cxn ang="0">
                <a:pos x="wd2" y="hd2"/>
              </a:cxn>
              <a:cxn ang="5400000">
                <a:pos x="wd2" y="hd2"/>
              </a:cxn>
              <a:cxn ang="10800000">
                <a:pos x="wd2" y="hd2"/>
              </a:cxn>
              <a:cxn ang="16200000">
                <a:pos x="wd2" y="hd2"/>
              </a:cxn>
            </a:cxnLst>
            <a:rect l="0" t="0" r="r" b="b"/>
            <a:pathLst>
              <a:path w="21600" h="16232" extrusionOk="0">
                <a:moveTo>
                  <a:pt x="0" y="16232"/>
                </a:moveTo>
                <a:cubicBezTo>
                  <a:pt x="6228" y="-4444"/>
                  <a:pt x="13428" y="-5368"/>
                  <a:pt x="21600" y="13460"/>
                </a:cubicBezTo>
              </a:path>
            </a:pathLst>
          </a:custGeom>
          <a:ln w="25400">
            <a:solidFill>
              <a:schemeClr val="accent1"/>
            </a:solidFill>
            <a:tailEnd type="arrow"/>
          </a:ln>
        </p:spPr>
        <p:txBody>
          <a:bodyPr/>
          <a:lstStyle/>
          <a:p>
            <a:endParaRPr/>
          </a:p>
        </p:txBody>
      </p:sp>
      <p:sp>
        <p:nvSpPr>
          <p:cNvPr id="8" name="Connection Line"/>
          <p:cNvSpPr/>
          <p:nvPr/>
        </p:nvSpPr>
        <p:spPr>
          <a:xfrm>
            <a:off x="3396815" y="3343866"/>
            <a:ext cx="3915632" cy="846505"/>
          </a:xfrm>
          <a:custGeom>
            <a:avLst/>
            <a:gdLst/>
            <a:ahLst/>
            <a:cxnLst>
              <a:cxn ang="0">
                <a:pos x="wd2" y="hd2"/>
              </a:cxn>
              <a:cxn ang="5400000">
                <a:pos x="wd2" y="hd2"/>
              </a:cxn>
              <a:cxn ang="10800000">
                <a:pos x="wd2" y="hd2"/>
              </a:cxn>
              <a:cxn ang="16200000">
                <a:pos x="wd2" y="hd2"/>
              </a:cxn>
            </a:cxnLst>
            <a:rect l="0" t="0" r="r" b="b"/>
            <a:pathLst>
              <a:path w="21600" h="16268" extrusionOk="0">
                <a:moveTo>
                  <a:pt x="0" y="16268"/>
                </a:moveTo>
                <a:cubicBezTo>
                  <a:pt x="7254" y="-4017"/>
                  <a:pt x="14454" y="-5332"/>
                  <a:pt x="21600" y="12323"/>
                </a:cubicBezTo>
              </a:path>
            </a:pathLst>
          </a:custGeom>
          <a:ln w="25400">
            <a:solidFill>
              <a:schemeClr val="accent1"/>
            </a:solidFill>
            <a:tailEnd type="arrow"/>
          </a:ln>
        </p:spPr>
        <p:txBody>
          <a:bodyPr/>
          <a:lstStyle/>
          <a:p>
            <a:endParaRPr/>
          </a:p>
        </p:txBody>
      </p:sp>
    </p:spTree>
    <p:extLst>
      <p:ext uri="{BB962C8B-B14F-4D97-AF65-F5344CB8AC3E}">
        <p14:creationId xmlns:p14="http://schemas.microsoft.com/office/powerpoint/2010/main" val="999446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序列建模</a:t>
            </a:r>
          </a:p>
        </p:txBody>
      </p:sp>
      <p:sp>
        <p:nvSpPr>
          <p:cNvPr id="3" name="内容占位符 2"/>
          <p:cNvSpPr>
            <a:spLocks noGrp="1"/>
          </p:cNvSpPr>
          <p:nvPr>
            <p:ph sz="quarter" idx="10"/>
          </p:nvPr>
        </p:nvSpPr>
        <p:spPr/>
        <p:txBody>
          <a:bodyPr/>
          <a:lstStyle/>
          <a:p>
            <a:r>
              <a:rPr kumimoji="1" lang="zh-CN" altLang="en-US" dirty="0"/>
              <a:t>序列建模中上下文很重要，如语音识别中的同音字</a:t>
            </a:r>
            <a:r>
              <a:rPr kumimoji="1" lang="en-US" altLang="zh-CN" dirty="0"/>
              <a:t>/</a:t>
            </a:r>
            <a:r>
              <a:rPr kumimoji="1" lang="zh-CN" altLang="en-US" dirty="0"/>
              <a:t>词</a:t>
            </a:r>
            <a:endParaRPr kumimoji="1" lang="en-US" altLang="zh-CN" dirty="0"/>
          </a:p>
          <a:p>
            <a:pPr lvl="1"/>
            <a:r>
              <a:rPr kumimoji="1" lang="zh-CN" altLang="en-US" dirty="0"/>
              <a:t> 例：工夫－功夫</a:t>
            </a:r>
            <a:endParaRPr kumimoji="1" lang="en-US" altLang="zh-CN" dirty="0"/>
          </a:p>
          <a:p>
            <a:pPr lvl="1"/>
            <a:endParaRPr kumimoji="1" lang="en-US" altLang="zh-CN" dirty="0"/>
          </a:p>
          <a:p>
            <a:pPr lvl="1"/>
            <a:endParaRPr kumimoji="1" lang="en-US" altLang="zh-CN" dirty="0"/>
          </a:p>
          <a:p>
            <a:pPr lvl="1"/>
            <a:endParaRPr kumimoji="1" lang="en-US" altLang="zh-CN" dirty="0"/>
          </a:p>
          <a:p>
            <a:pPr lvl="1"/>
            <a:endParaRPr kumimoji="1" lang="en-US" altLang="zh-CN" dirty="0"/>
          </a:p>
          <a:p>
            <a:r>
              <a:rPr kumimoji="1" lang="en-US" altLang="zh-CN" dirty="0"/>
              <a:t>HMM</a:t>
            </a:r>
            <a:r>
              <a:rPr kumimoji="1" lang="zh-CN" altLang="en-US" dirty="0"/>
              <a:t>等模型可建模时序上下文信息（这里用上标表示时间索引）</a:t>
            </a:r>
            <a:endParaRPr kumimoji="1" lang="en-US" altLang="zh-CN" dirty="0"/>
          </a:p>
          <a:p>
            <a:pPr lvl="1"/>
            <a:endParaRPr kumimoji="1" lang="en-US" altLang="zh-CN" dirty="0"/>
          </a:p>
          <a:p>
            <a:pPr lvl="2"/>
            <a:r>
              <a:rPr kumimoji="1" lang="en-US" altLang="zh-CN" sz="2400" kern="1200" dirty="0">
                <a:solidFill>
                  <a:srgbClr val="09405E"/>
                </a:solidFill>
                <a:latin typeface="微软雅黑" panose="020B0503020204020204" pitchFamily="34" charset="-122"/>
                <a:ea typeface="微软雅黑" panose="020B0503020204020204" pitchFamily="34" charset="-122"/>
                <a:cs typeface="+mn-cs"/>
              </a:rPr>
              <a:t>	</a:t>
            </a:r>
            <a:endParaRPr kumimoji="1" lang="zh-CN" altLang="en-US" kern="1200" dirty="0">
              <a:solidFill>
                <a:srgbClr val="09405E"/>
              </a:solidFill>
              <a:latin typeface="微软雅黑" panose="020B0503020204020204" pitchFamily="34" charset="-122"/>
              <a:ea typeface="微软雅黑" panose="020B0503020204020204" pitchFamily="34" charset="-122"/>
              <a:cs typeface="+mn-cs"/>
            </a:endParaRPr>
          </a:p>
        </p:txBody>
      </p:sp>
      <p:sp>
        <p:nvSpPr>
          <p:cNvPr id="24" name="矩形 23"/>
          <p:cNvSpPr/>
          <p:nvPr/>
        </p:nvSpPr>
        <p:spPr>
          <a:xfrm>
            <a:off x="921478" y="2295210"/>
            <a:ext cx="7491001" cy="830997"/>
          </a:xfrm>
          <a:prstGeom prst="rect">
            <a:avLst/>
          </a:prstGeom>
        </p:spPr>
        <p:txBody>
          <a:bodyPr wrap="square">
            <a:spAutoFit/>
          </a:bodyPr>
          <a:lstStyle/>
          <a:p>
            <a:pPr lvl="2"/>
            <a:r>
              <a:rPr kumimoji="1" lang="zh-CN" altLang="en-US" sz="2400" dirty="0">
                <a:solidFill>
                  <a:srgbClr val="09405E"/>
                </a:solidFill>
                <a:latin typeface="微软雅黑" panose="020B0503020204020204" pitchFamily="34" charset="-122"/>
                <a:ea typeface="微软雅黑" panose="020B0503020204020204" pitchFamily="34" charset="-122"/>
              </a:rPr>
              <a:t>你只要有工夫，就可以和我到操场打球。</a:t>
            </a:r>
            <a:endParaRPr kumimoji="1" lang="en-US" altLang="zh-CN" sz="2400" dirty="0">
              <a:solidFill>
                <a:srgbClr val="09405E"/>
              </a:solidFill>
              <a:latin typeface="微软雅黑" panose="020B0503020204020204" pitchFamily="34" charset="-122"/>
              <a:ea typeface="微软雅黑" panose="020B0503020204020204" pitchFamily="34" charset="-122"/>
            </a:endParaRPr>
          </a:p>
          <a:p>
            <a:pPr lvl="2"/>
            <a:r>
              <a:rPr kumimoji="1" lang="zh-CN" altLang="en-US" sz="2400" dirty="0">
                <a:solidFill>
                  <a:srgbClr val="09405E"/>
                </a:solidFill>
                <a:latin typeface="微软雅黑" panose="020B0503020204020204" pitchFamily="34" charset="-122"/>
                <a:ea typeface="微软雅黑" panose="020B0503020204020204" pitchFamily="34" charset="-122"/>
              </a:rPr>
              <a:t>语言的功夫，要从写作的实践上修养。</a:t>
            </a:r>
          </a:p>
        </p:txBody>
      </p:sp>
      <p:sp>
        <p:nvSpPr>
          <p:cNvPr id="27" name="Oval 3"/>
          <p:cNvSpPr/>
          <p:nvPr/>
        </p:nvSpPr>
        <p:spPr>
          <a:xfrm>
            <a:off x="3424605" y="4450143"/>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28" name="Oval 4"/>
          <p:cNvSpPr/>
          <p:nvPr/>
        </p:nvSpPr>
        <p:spPr>
          <a:xfrm>
            <a:off x="5461078" y="4450143"/>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29" name="Oval 5"/>
          <p:cNvSpPr/>
          <p:nvPr/>
        </p:nvSpPr>
        <p:spPr>
          <a:xfrm>
            <a:off x="3424605" y="5362350"/>
            <a:ext cx="545391" cy="547324"/>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30" name="Oval 6"/>
          <p:cNvSpPr/>
          <p:nvPr/>
        </p:nvSpPr>
        <p:spPr>
          <a:xfrm>
            <a:off x="5461078" y="5362350"/>
            <a:ext cx="545391" cy="547324"/>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31" name="Straight Arrow Connector 7"/>
          <p:cNvCxnSpPr>
            <a:stCxn id="43" idx="6"/>
          </p:cNvCxnSpPr>
          <p:nvPr/>
        </p:nvCxnSpPr>
        <p:spPr>
          <a:xfrm>
            <a:off x="4958972" y="4723805"/>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8"/>
          <p:cNvCxnSpPr>
            <a:endCxn id="43" idx="4"/>
          </p:cNvCxnSpPr>
          <p:nvPr/>
        </p:nvCxnSpPr>
        <p:spPr>
          <a:xfrm flipV="1">
            <a:off x="5733773" y="4997467"/>
            <a:ext cx="0" cy="364883"/>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9"/>
          <p:cNvCxnSpPr/>
          <p:nvPr/>
        </p:nvCxnSpPr>
        <p:spPr>
          <a:xfrm flipV="1">
            <a:off x="5733773" y="4997467"/>
            <a:ext cx="0" cy="364883"/>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Oval 14"/>
              <p:cNvSpPr/>
              <p:nvPr/>
            </p:nvSpPr>
            <p:spPr>
              <a:xfrm>
                <a:off x="1378848" y="4450143"/>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𝒚</m:t>
                          </m:r>
                        </m:e>
                        <m:sup>
                          <m:r>
                            <a:rPr lang="en-US" altLang="zh-CN" sz="2400" b="0" i="1" smtClean="0">
                              <a:latin typeface="Cambria Math" charset="0"/>
                            </a:rPr>
                            <m:t>1</m:t>
                          </m:r>
                        </m:sup>
                      </m:sSup>
                    </m:oMath>
                  </m:oMathPara>
                </a14:m>
                <a:endParaRPr lang="en-US" sz="2400" dirty="0"/>
              </a:p>
            </p:txBody>
          </p:sp>
        </mc:Choice>
        <mc:Fallback xmlns="">
          <p:sp>
            <p:nvSpPr>
              <p:cNvPr id="34" name="Oval 14"/>
              <p:cNvSpPr>
                <a:spLocks noRot="1" noChangeAspect="1" noMove="1" noResize="1" noEditPoints="1" noAdjustHandles="1" noChangeArrowheads="1" noChangeShapeType="1" noTextEdit="1"/>
              </p:cNvSpPr>
              <p:nvPr/>
            </p:nvSpPr>
            <p:spPr>
              <a:xfrm>
                <a:off x="1378848" y="4450143"/>
                <a:ext cx="545391" cy="547324"/>
              </a:xfrm>
              <a:prstGeom prst="ellipse">
                <a:avLst/>
              </a:prstGeom>
              <a:blipFill rotWithShape="0">
                <a:blip r:embed="rId2"/>
                <a:stretch>
                  <a:fillRect/>
                </a:stretch>
              </a:blipFill>
              <a:effectLst>
                <a:outerShdw blurRad="50800" dist="38100" dir="2700000" algn="tl" rotWithShape="0">
                  <a:prstClr val="black">
                    <a:alpha val="40000"/>
                  </a:prstClr>
                </a:outerShdw>
              </a:effectLst>
            </p:spPr>
            <p:txBody>
              <a:bodyPr/>
              <a:lstStyle/>
              <a:p>
                <a:r>
                  <a:rPr lang="zh-CN" altLang="en-US">
                    <a:noFill/>
                  </a:rPr>
                  <a:t> </a:t>
                </a:r>
              </a:p>
            </p:txBody>
          </p:sp>
        </mc:Fallback>
      </mc:AlternateContent>
      <p:sp>
        <p:nvSpPr>
          <p:cNvPr id="35" name="Oval 15"/>
          <p:cNvSpPr/>
          <p:nvPr/>
        </p:nvSpPr>
        <p:spPr>
          <a:xfrm>
            <a:off x="2334905" y="4450143"/>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36" name="Oval 16"/>
          <p:cNvSpPr/>
          <p:nvPr/>
        </p:nvSpPr>
        <p:spPr>
          <a:xfrm>
            <a:off x="1287408" y="5362350"/>
            <a:ext cx="545391" cy="547324"/>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37" name="Oval 17"/>
          <p:cNvSpPr/>
          <p:nvPr/>
        </p:nvSpPr>
        <p:spPr>
          <a:xfrm>
            <a:off x="2334905" y="5362350"/>
            <a:ext cx="545391" cy="547324"/>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38" name="Straight Arrow Connector 18"/>
          <p:cNvCxnSpPr/>
          <p:nvPr/>
        </p:nvCxnSpPr>
        <p:spPr>
          <a:xfrm>
            <a:off x="1832799" y="4723805"/>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19"/>
          <p:cNvCxnSpPr/>
          <p:nvPr/>
        </p:nvCxnSpPr>
        <p:spPr>
          <a:xfrm flipV="1">
            <a:off x="1560104" y="4997467"/>
            <a:ext cx="0" cy="364883"/>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20"/>
          <p:cNvCxnSpPr/>
          <p:nvPr/>
        </p:nvCxnSpPr>
        <p:spPr>
          <a:xfrm flipV="1">
            <a:off x="2607601" y="4997467"/>
            <a:ext cx="0" cy="364883"/>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18"/>
          <p:cNvCxnSpPr/>
          <p:nvPr/>
        </p:nvCxnSpPr>
        <p:spPr>
          <a:xfrm>
            <a:off x="2922499" y="4723805"/>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18"/>
          <p:cNvCxnSpPr/>
          <p:nvPr/>
        </p:nvCxnSpPr>
        <p:spPr>
          <a:xfrm>
            <a:off x="3969996" y="4723805"/>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4572571" y="4450143"/>
            <a:ext cx="344454" cy="417572"/>
          </a:xfrm>
          <a:prstGeom prst="rect">
            <a:avLst/>
          </a:prstGeom>
          <a:noFill/>
        </p:spPr>
        <p:txBody>
          <a:bodyPr wrap="none" rtlCol="0">
            <a:spAutoFit/>
          </a:bodyPr>
          <a:lstStyle/>
          <a:p>
            <a:r>
              <a:rPr kumimoji="1" lang="mr-IN" altLang="zh-CN" sz="2800"/>
              <a:t>…</a:t>
            </a:r>
            <a:endParaRPr kumimoji="1" lang="zh-CN" altLang="en-US" sz="2800" dirty="0"/>
          </a:p>
        </p:txBody>
      </p:sp>
      <p:cxnSp>
        <p:nvCxnSpPr>
          <p:cNvPr id="44" name="Straight Arrow Connector 20"/>
          <p:cNvCxnSpPr/>
          <p:nvPr/>
        </p:nvCxnSpPr>
        <p:spPr>
          <a:xfrm flipV="1">
            <a:off x="3703231" y="5016928"/>
            <a:ext cx="0" cy="364883"/>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矩形 52"/>
              <p:cNvSpPr/>
              <p:nvPr/>
            </p:nvSpPr>
            <p:spPr>
              <a:xfrm>
                <a:off x="6380100" y="4614528"/>
                <a:ext cx="5998950" cy="11307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02060"/>
                          </a:solidFill>
                          <a:latin typeface="Cambria Math" charset="0"/>
                          <a:ea typeface="Times New Roman" charset="0"/>
                          <a:cs typeface="Times New Roman" charset="0"/>
                        </a:rPr>
                        <m:t>𝑝</m:t>
                      </m:r>
                      <m:d>
                        <m:dPr>
                          <m:ctrlPr>
                            <a:rPr lang="en-US" altLang="zh-CN" sz="2400" i="1">
                              <a:solidFill>
                                <a:srgbClr val="002060"/>
                              </a:solidFill>
                              <a:latin typeface="Cambria Math" panose="02040503050406030204" pitchFamily="18" charset="0"/>
                              <a:ea typeface="Times New Roman" charset="0"/>
                              <a:cs typeface="Times New Roman" charset="0"/>
                            </a:rPr>
                          </m:ctrlPr>
                        </m:dPr>
                        <m:e>
                          <m:r>
                            <a:rPr lang="en-US" altLang="zh-CN" sz="2400" b="1" i="1">
                              <a:solidFill>
                                <a:srgbClr val="002060"/>
                              </a:solidFill>
                              <a:latin typeface="Cambria Math" charset="0"/>
                              <a:ea typeface="Times New Roman" charset="0"/>
                              <a:cs typeface="Times New Roman" charset="0"/>
                            </a:rPr>
                            <m:t>𝒙</m:t>
                          </m:r>
                          <m:r>
                            <a:rPr lang="en-US" altLang="zh-CN" sz="2400" i="1">
                              <a:solidFill>
                                <a:srgbClr val="002060"/>
                              </a:solidFill>
                              <a:latin typeface="Cambria Math" charset="0"/>
                              <a:ea typeface="Times New Roman" charset="0"/>
                              <a:cs typeface="Times New Roman" charset="0"/>
                            </a:rPr>
                            <m:t>,</m:t>
                          </m:r>
                          <m:r>
                            <a:rPr lang="en-US" altLang="zh-CN" sz="2400" b="1" i="1">
                              <a:solidFill>
                                <a:srgbClr val="002060"/>
                              </a:solidFill>
                              <a:latin typeface="Cambria Math" charset="0"/>
                              <a:ea typeface="Times New Roman" charset="0"/>
                              <a:cs typeface="Times New Roman" charset="0"/>
                            </a:rPr>
                            <m:t>𝒚</m:t>
                          </m:r>
                        </m:e>
                      </m:d>
                      <m:r>
                        <a:rPr lang="en-US" altLang="zh-CN" sz="2400" i="1">
                          <a:solidFill>
                            <a:srgbClr val="002060"/>
                          </a:solidFill>
                          <a:latin typeface="Cambria Math" charset="0"/>
                          <a:ea typeface="Times New Roman" charset="0"/>
                          <a:cs typeface="Times New Roman" charset="0"/>
                        </a:rPr>
                        <m:t>=</m:t>
                      </m:r>
                      <m:r>
                        <a:rPr lang="en-US" altLang="zh-CN" sz="2400" i="1">
                          <a:solidFill>
                            <a:srgbClr val="002060"/>
                          </a:solidFill>
                          <a:latin typeface="Cambria Math" charset="0"/>
                          <a:ea typeface="Times New Roman" charset="0"/>
                          <a:cs typeface="Times New Roman" charset="0"/>
                        </a:rPr>
                        <m:t>𝑝</m:t>
                      </m:r>
                      <m:d>
                        <m:dPr>
                          <m:ctrlPr>
                            <a:rPr lang="en-US" altLang="zh-CN" sz="2400" i="1">
                              <a:solidFill>
                                <a:srgbClr val="002060"/>
                              </a:solidFill>
                              <a:latin typeface="Cambria Math" panose="02040503050406030204" pitchFamily="18" charset="0"/>
                              <a:ea typeface="Times New Roman" charset="0"/>
                              <a:cs typeface="Times New Roman" charset="0"/>
                            </a:rPr>
                          </m:ctrlPr>
                        </m:dPr>
                        <m:e>
                          <m:sSup>
                            <m:sSupPr>
                              <m:ctrlPr>
                                <a:rPr lang="en-US" altLang="zh-CN" sz="2400" i="1">
                                  <a:solidFill>
                                    <a:srgbClr val="002060"/>
                                  </a:solidFill>
                                  <a:latin typeface="Cambria Math" panose="02040503050406030204" pitchFamily="18" charset="0"/>
                                </a:rPr>
                              </m:ctrlPr>
                            </m:sSupPr>
                            <m:e>
                              <m:r>
                                <a:rPr lang="en-US" altLang="zh-CN" sz="2400" b="0" i="1">
                                  <a:solidFill>
                                    <a:srgbClr val="002060"/>
                                  </a:solidFill>
                                  <a:latin typeface="Cambria Math" charset="0"/>
                                </a:rPr>
                                <m:t>𝑦</m:t>
                              </m:r>
                            </m:e>
                            <m:sup>
                              <m:r>
                                <a:rPr lang="en-US" altLang="zh-CN" sz="2400" i="1">
                                  <a:solidFill>
                                    <a:srgbClr val="002060"/>
                                  </a:solidFill>
                                  <a:latin typeface="Cambria Math" charset="0"/>
                                </a:rPr>
                                <m:t>1</m:t>
                              </m:r>
                            </m:sup>
                          </m:sSup>
                        </m:e>
                      </m:d>
                      <m:nary>
                        <m:naryPr>
                          <m:chr m:val="∏"/>
                          <m:ctrlPr>
                            <a:rPr lang="en-US" altLang="zh-CN" sz="2400" i="1">
                              <a:solidFill>
                                <a:srgbClr val="002060"/>
                              </a:solidFill>
                              <a:latin typeface="Cambria Math" panose="02040503050406030204" pitchFamily="18" charset="0"/>
                              <a:ea typeface="Times New Roman" charset="0"/>
                              <a:cs typeface="Times New Roman" charset="0"/>
                            </a:rPr>
                          </m:ctrlPr>
                        </m:naryPr>
                        <m:sub>
                          <m:r>
                            <m:rPr>
                              <m:brk m:alnAt="23"/>
                            </m:rPr>
                            <a:rPr lang="en-US" altLang="zh-CN" sz="2400" i="1">
                              <a:solidFill>
                                <a:srgbClr val="002060"/>
                              </a:solidFill>
                              <a:latin typeface="Cambria Math" charset="0"/>
                              <a:ea typeface="Times New Roman" charset="0"/>
                              <a:cs typeface="Times New Roman" charset="0"/>
                            </a:rPr>
                            <m:t>𝑡</m:t>
                          </m:r>
                          <m:r>
                            <a:rPr lang="en-US" altLang="zh-CN" sz="2400" i="1">
                              <a:solidFill>
                                <a:srgbClr val="002060"/>
                              </a:solidFill>
                              <a:latin typeface="Cambria Math" charset="0"/>
                              <a:ea typeface="Times New Roman" charset="0"/>
                              <a:cs typeface="Times New Roman" charset="0"/>
                            </a:rPr>
                            <m:t>=1</m:t>
                          </m:r>
                        </m:sub>
                        <m:sup>
                          <m:r>
                            <a:rPr lang="en-US" altLang="zh-CN" sz="2400" i="1">
                              <a:solidFill>
                                <a:srgbClr val="002060"/>
                              </a:solidFill>
                              <a:latin typeface="Cambria Math" charset="0"/>
                              <a:ea typeface="Times New Roman" charset="0"/>
                              <a:cs typeface="Times New Roman" charset="0"/>
                            </a:rPr>
                            <m:t>𝑇</m:t>
                          </m:r>
                          <m:r>
                            <a:rPr lang="en-US" altLang="zh-CN" sz="2400" i="1">
                              <a:solidFill>
                                <a:srgbClr val="002060"/>
                              </a:solidFill>
                              <a:latin typeface="Cambria Math" charset="0"/>
                              <a:ea typeface="Times New Roman" charset="0"/>
                              <a:cs typeface="Times New Roman" charset="0"/>
                            </a:rPr>
                            <m:t>−1</m:t>
                          </m:r>
                        </m:sup>
                        <m:e>
                          <m:r>
                            <a:rPr lang="en-US" altLang="zh-CN" sz="2400" i="1">
                              <a:solidFill>
                                <a:srgbClr val="002060"/>
                              </a:solidFill>
                              <a:latin typeface="Cambria Math" charset="0"/>
                              <a:ea typeface="Times New Roman" charset="0"/>
                              <a:cs typeface="Times New Roman" charset="0"/>
                            </a:rPr>
                            <m:t>𝑝</m:t>
                          </m:r>
                          <m:d>
                            <m:dPr>
                              <m:ctrlPr>
                                <a:rPr lang="en-US" altLang="zh-CN" sz="2400" i="1">
                                  <a:solidFill>
                                    <a:srgbClr val="002060"/>
                                  </a:solidFill>
                                  <a:latin typeface="Cambria Math" panose="02040503050406030204" pitchFamily="18" charset="0"/>
                                  <a:ea typeface="Times New Roman" charset="0"/>
                                  <a:cs typeface="Times New Roman" charset="0"/>
                                </a:rPr>
                              </m:ctrlPr>
                            </m:dPr>
                            <m:e>
                              <m:sSup>
                                <m:sSupPr>
                                  <m:ctrlPr>
                                    <a:rPr lang="en-US" altLang="zh-CN" sz="2400" i="1">
                                      <a:solidFill>
                                        <a:srgbClr val="002060"/>
                                      </a:solidFill>
                                      <a:latin typeface="Cambria Math" panose="02040503050406030204" pitchFamily="18" charset="0"/>
                                    </a:rPr>
                                  </m:ctrlPr>
                                </m:sSupPr>
                                <m:e>
                                  <m:r>
                                    <a:rPr lang="en-US" altLang="zh-CN" sz="2400" b="0" i="1">
                                      <a:solidFill>
                                        <a:srgbClr val="002060"/>
                                      </a:solidFill>
                                      <a:latin typeface="Cambria Math" charset="0"/>
                                    </a:rPr>
                                    <m:t>𝑦</m:t>
                                  </m:r>
                                </m:e>
                                <m:sup>
                                  <m:r>
                                    <a:rPr lang="en-US" altLang="zh-CN" sz="2400" i="1">
                                      <a:solidFill>
                                        <a:srgbClr val="002060"/>
                                      </a:solidFill>
                                      <a:latin typeface="Cambria Math" charset="0"/>
                                    </a:rPr>
                                    <m:t>𝑡</m:t>
                                  </m:r>
                                  <m:r>
                                    <a:rPr lang="en-US" altLang="zh-CN" sz="2400" b="0" i="1" smtClean="0">
                                      <a:solidFill>
                                        <a:srgbClr val="002060"/>
                                      </a:solidFill>
                                      <a:latin typeface="Cambria Math" charset="0"/>
                                    </a:rPr>
                                    <m:t>+1</m:t>
                                  </m:r>
                                </m:sup>
                              </m:sSup>
                            </m:e>
                            <m:e>
                              <m:sSup>
                                <m:sSupPr>
                                  <m:ctrlPr>
                                    <a:rPr lang="en-US" altLang="zh-CN" sz="2400" i="1">
                                      <a:solidFill>
                                        <a:srgbClr val="002060"/>
                                      </a:solidFill>
                                      <a:latin typeface="Cambria Math" panose="02040503050406030204" pitchFamily="18" charset="0"/>
                                    </a:rPr>
                                  </m:ctrlPr>
                                </m:sSupPr>
                                <m:e>
                                  <m:r>
                                    <a:rPr lang="en-US" altLang="zh-CN" sz="2400" b="0" i="1">
                                      <a:solidFill>
                                        <a:srgbClr val="002060"/>
                                      </a:solidFill>
                                      <a:latin typeface="Cambria Math" charset="0"/>
                                    </a:rPr>
                                    <m:t>𝑦</m:t>
                                  </m:r>
                                </m:e>
                                <m:sup>
                                  <m:r>
                                    <a:rPr lang="en-US" altLang="zh-CN" sz="2400" b="0" i="1" smtClean="0">
                                      <a:solidFill>
                                        <a:srgbClr val="002060"/>
                                      </a:solidFill>
                                      <a:latin typeface="Cambria Math" charset="0"/>
                                    </a:rPr>
                                    <m:t>𝑡</m:t>
                                  </m:r>
                                </m:sup>
                              </m:sSup>
                            </m:e>
                          </m:d>
                        </m:e>
                      </m:nary>
                      <m:nary>
                        <m:naryPr>
                          <m:chr m:val="∏"/>
                          <m:ctrlPr>
                            <a:rPr lang="en-US" altLang="zh-CN" sz="2400" i="1">
                              <a:solidFill>
                                <a:srgbClr val="002060"/>
                              </a:solidFill>
                              <a:latin typeface="Cambria Math" panose="02040503050406030204" pitchFamily="18" charset="0"/>
                              <a:ea typeface="Times New Roman" charset="0"/>
                              <a:cs typeface="Times New Roman" charset="0"/>
                            </a:rPr>
                          </m:ctrlPr>
                        </m:naryPr>
                        <m:sub>
                          <m:r>
                            <m:rPr>
                              <m:brk m:alnAt="23"/>
                            </m:rPr>
                            <a:rPr lang="en-US" altLang="zh-CN" sz="2400" i="1">
                              <a:solidFill>
                                <a:srgbClr val="002060"/>
                              </a:solidFill>
                              <a:latin typeface="Cambria Math" charset="0"/>
                              <a:ea typeface="Times New Roman" charset="0"/>
                              <a:cs typeface="Times New Roman" charset="0"/>
                            </a:rPr>
                            <m:t>𝑡</m:t>
                          </m:r>
                          <m:r>
                            <a:rPr lang="en-US" altLang="zh-CN" sz="2400" i="1">
                              <a:solidFill>
                                <a:srgbClr val="002060"/>
                              </a:solidFill>
                              <a:latin typeface="Cambria Math" charset="0"/>
                              <a:ea typeface="Times New Roman" charset="0"/>
                              <a:cs typeface="Times New Roman" charset="0"/>
                            </a:rPr>
                            <m:t>=1</m:t>
                          </m:r>
                        </m:sub>
                        <m:sup>
                          <m:r>
                            <a:rPr lang="en-US" altLang="zh-CN" sz="2400" i="1">
                              <a:solidFill>
                                <a:srgbClr val="002060"/>
                              </a:solidFill>
                              <a:latin typeface="Cambria Math" charset="0"/>
                              <a:ea typeface="Times New Roman" charset="0"/>
                              <a:cs typeface="Times New Roman" charset="0"/>
                            </a:rPr>
                            <m:t>𝑇</m:t>
                          </m:r>
                        </m:sup>
                        <m:e>
                          <m:r>
                            <a:rPr lang="en-US" altLang="zh-CN" sz="2400" i="1">
                              <a:solidFill>
                                <a:srgbClr val="002060"/>
                              </a:solidFill>
                              <a:latin typeface="Cambria Math" charset="0"/>
                              <a:ea typeface="Times New Roman" charset="0"/>
                              <a:cs typeface="Times New Roman" charset="0"/>
                            </a:rPr>
                            <m:t>𝑝</m:t>
                          </m:r>
                          <m:d>
                            <m:dPr>
                              <m:ctrlPr>
                                <a:rPr lang="en-US" altLang="zh-CN" sz="2400" i="1">
                                  <a:solidFill>
                                    <a:srgbClr val="002060"/>
                                  </a:solidFill>
                                  <a:latin typeface="Cambria Math" panose="02040503050406030204" pitchFamily="18" charset="0"/>
                                  <a:ea typeface="Times New Roman" charset="0"/>
                                  <a:cs typeface="Times New Roman" charset="0"/>
                                </a:rPr>
                              </m:ctrlPr>
                            </m:dPr>
                            <m:e>
                              <m:sSup>
                                <m:sSupPr>
                                  <m:ctrlPr>
                                    <a:rPr lang="en-US" altLang="zh-CN" sz="2400" i="1">
                                      <a:solidFill>
                                        <a:srgbClr val="002060"/>
                                      </a:solidFill>
                                      <a:latin typeface="Cambria Math" panose="02040503050406030204" pitchFamily="18" charset="0"/>
                                    </a:rPr>
                                  </m:ctrlPr>
                                </m:sSupPr>
                                <m:e>
                                  <m:r>
                                    <a:rPr lang="en-US" altLang="zh-CN" sz="2400" b="1" i="1" smtClean="0">
                                      <a:solidFill>
                                        <a:srgbClr val="002060"/>
                                      </a:solidFill>
                                      <a:latin typeface="Cambria Math" charset="0"/>
                                    </a:rPr>
                                    <m:t>𝒙</m:t>
                                  </m:r>
                                </m:e>
                                <m:sup>
                                  <m:r>
                                    <a:rPr lang="en-US" altLang="zh-CN" sz="2400" i="1">
                                      <a:solidFill>
                                        <a:srgbClr val="002060"/>
                                      </a:solidFill>
                                      <a:latin typeface="Cambria Math" charset="0"/>
                                    </a:rPr>
                                    <m:t>𝑡</m:t>
                                  </m:r>
                                </m:sup>
                              </m:sSup>
                            </m:e>
                            <m:e>
                              <m:sSup>
                                <m:sSupPr>
                                  <m:ctrlPr>
                                    <a:rPr lang="en-US" altLang="zh-CN" sz="2400" i="1">
                                      <a:solidFill>
                                        <a:srgbClr val="002060"/>
                                      </a:solidFill>
                                      <a:latin typeface="Cambria Math" panose="02040503050406030204" pitchFamily="18" charset="0"/>
                                    </a:rPr>
                                  </m:ctrlPr>
                                </m:sSupPr>
                                <m:e>
                                  <m:r>
                                    <a:rPr lang="en-US" altLang="zh-CN" sz="2400" b="0" i="1">
                                      <a:solidFill>
                                        <a:srgbClr val="002060"/>
                                      </a:solidFill>
                                      <a:latin typeface="Cambria Math" charset="0"/>
                                    </a:rPr>
                                    <m:t>𝑦</m:t>
                                  </m:r>
                                </m:e>
                                <m:sup>
                                  <m:r>
                                    <a:rPr lang="en-US" altLang="zh-CN" sz="2400" i="1">
                                      <a:solidFill>
                                        <a:srgbClr val="002060"/>
                                      </a:solidFill>
                                      <a:latin typeface="Cambria Math" charset="0"/>
                                    </a:rPr>
                                    <m:t>𝑡</m:t>
                                  </m:r>
                                </m:sup>
                              </m:sSup>
                            </m:e>
                          </m:d>
                        </m:e>
                      </m:nary>
                    </m:oMath>
                  </m:oMathPara>
                </a14:m>
                <a:endParaRPr lang="zh-CN" altLang="en-US" sz="2400" dirty="0">
                  <a:solidFill>
                    <a:srgbClr val="002060"/>
                  </a:solidFill>
                </a:endParaRPr>
              </a:p>
            </p:txBody>
          </p:sp>
        </mc:Choice>
        <mc:Fallback>
          <p:sp>
            <p:nvSpPr>
              <p:cNvPr id="53" name="矩形 52"/>
              <p:cNvSpPr>
                <a:spLocks noRot="1" noChangeAspect="1" noMove="1" noResize="1" noEditPoints="1" noAdjustHandles="1" noChangeArrowheads="1" noChangeShapeType="1" noTextEdit="1"/>
              </p:cNvSpPr>
              <p:nvPr/>
            </p:nvSpPr>
            <p:spPr>
              <a:xfrm>
                <a:off x="6380100" y="4614528"/>
                <a:ext cx="5998950" cy="1130759"/>
              </a:xfrm>
              <a:prstGeom prst="rect">
                <a:avLst/>
              </a:prstGeom>
              <a:blipFill>
                <a:blip r:embed="rId3"/>
                <a:stretch>
                  <a:fillRect t="-102222" b="-157778"/>
                </a:stretch>
              </a:blipFill>
            </p:spPr>
            <p:txBody>
              <a:bodyPr/>
              <a:lstStyle/>
              <a:p>
                <a:r>
                  <a:rPr lang="zh-CN" altLang="en-US">
                    <a:noFill/>
                  </a:rPr>
                  <a:t> </a:t>
                </a:r>
              </a:p>
            </p:txBody>
          </p:sp>
        </mc:Fallback>
      </mc:AlternateContent>
      <p:sp>
        <p:nvSpPr>
          <p:cNvPr id="54" name="矩形 53"/>
          <p:cNvSpPr/>
          <p:nvPr/>
        </p:nvSpPr>
        <p:spPr>
          <a:xfrm>
            <a:off x="742645" y="6334974"/>
            <a:ext cx="3877985" cy="461665"/>
          </a:xfrm>
          <a:prstGeom prst="rect">
            <a:avLst/>
          </a:prstGeom>
        </p:spPr>
        <p:txBody>
          <a:bodyPr wrap="none">
            <a:spAutoFit/>
          </a:bodyPr>
          <a:lstStyle/>
          <a:p>
            <a:r>
              <a:rPr kumimoji="1" lang="zh-CN" altLang="en-US" sz="2400" dirty="0">
                <a:solidFill>
                  <a:srgbClr val="09405E"/>
                </a:solidFill>
                <a:latin typeface="微软雅黑" panose="020B0503020204020204" pitchFamily="34" charset="-122"/>
                <a:ea typeface="微软雅黑" panose="020B0503020204020204" pitchFamily="34" charset="-122"/>
              </a:rPr>
              <a:t>网络怎样</a:t>
            </a:r>
            <a:r>
              <a:rPr kumimoji="1" lang="zh-CN" altLang="en-US" sz="2400" dirty="0">
                <a:solidFill>
                  <a:srgbClr val="C00000"/>
                </a:solidFill>
                <a:latin typeface="微软雅黑" panose="020B0503020204020204" pitchFamily="34" charset="-122"/>
                <a:ea typeface="微软雅黑" panose="020B0503020204020204" pitchFamily="34" charset="-122"/>
              </a:rPr>
              <a:t>记忆</a:t>
            </a:r>
            <a:r>
              <a:rPr kumimoji="1" lang="zh-CN" altLang="en-US" sz="2400" dirty="0">
                <a:solidFill>
                  <a:srgbClr val="09405E"/>
                </a:solidFill>
                <a:latin typeface="微软雅黑" panose="020B0503020204020204" pitchFamily="34" charset="-122"/>
                <a:ea typeface="微软雅黑" panose="020B0503020204020204" pitchFamily="34" charset="-122"/>
              </a:rPr>
              <a:t>上下文信息？</a:t>
            </a:r>
          </a:p>
        </p:txBody>
      </p:sp>
      <mc:AlternateContent xmlns:mc="http://schemas.openxmlformats.org/markup-compatibility/2006" xmlns:a14="http://schemas.microsoft.com/office/drawing/2010/main">
        <mc:Choice Requires="a14">
          <p:sp>
            <p:nvSpPr>
              <p:cNvPr id="4" name="矩形 3"/>
              <p:cNvSpPr/>
              <p:nvPr/>
            </p:nvSpPr>
            <p:spPr>
              <a:xfrm>
                <a:off x="2345792" y="4469630"/>
                <a:ext cx="5805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a:latin typeface="Cambria Math" charset="0"/>
                            </a:rPr>
                            <m:t>𝒚</m:t>
                          </m:r>
                        </m:e>
                        <m:sup>
                          <m:r>
                            <a:rPr lang="en-US" altLang="zh-CN" sz="2400" b="0" i="1" smtClean="0">
                              <a:latin typeface="Cambria Math" charset="0"/>
                            </a:rPr>
                            <m:t>2</m:t>
                          </m:r>
                        </m:sup>
                      </m:sSup>
                    </m:oMath>
                  </m:oMathPara>
                </a14:m>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2345792" y="4469630"/>
                <a:ext cx="580544" cy="461665"/>
              </a:xfrm>
              <a:prstGeom prst="rect">
                <a:avLst/>
              </a:prstGeom>
              <a:blipFill rotWithShape="0">
                <a:blip r:embed="rId4"/>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479648" y="4506206"/>
                <a:ext cx="5805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a:latin typeface="Cambria Math" charset="0"/>
                            </a:rPr>
                            <m:t>𝒚</m:t>
                          </m:r>
                        </m:e>
                        <m:sup>
                          <m:r>
                            <a:rPr lang="en-US" altLang="zh-CN" sz="2400" b="0" i="1" smtClean="0">
                              <a:latin typeface="Cambria Math" charset="0"/>
                            </a:rPr>
                            <m:t>3</m:t>
                          </m:r>
                        </m:sup>
                      </m:sSup>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3479648" y="4506206"/>
                <a:ext cx="580544" cy="461665"/>
              </a:xfrm>
              <a:prstGeom prst="rect">
                <a:avLst/>
              </a:prstGeom>
              <a:blipFill rotWithShape="0">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473040" y="4451342"/>
                <a:ext cx="5953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a:latin typeface="Cambria Math" charset="0"/>
                            </a:rPr>
                            <m:t>𝒚</m:t>
                          </m:r>
                        </m:e>
                        <m:sup>
                          <m:r>
                            <a:rPr lang="en-US" altLang="zh-CN" sz="2400" b="0" i="1" smtClean="0">
                              <a:latin typeface="Cambria Math" charset="0"/>
                            </a:rPr>
                            <m:t>𝑇</m:t>
                          </m:r>
                        </m:sup>
                      </m:sSup>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5473040" y="4451342"/>
                <a:ext cx="595355" cy="461665"/>
              </a:xfrm>
              <a:prstGeom prst="rect">
                <a:avLst/>
              </a:prstGeom>
              <a:blipFill rotWithShape="0">
                <a:blip r:embed="rId6"/>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276813" y="5384030"/>
                <a:ext cx="56752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𝒙</m:t>
                          </m:r>
                        </m:e>
                        <m:sup>
                          <m:r>
                            <a:rPr lang="en-US" altLang="zh-CN" sz="2400" i="1">
                              <a:latin typeface="Cambria Math" charset="0"/>
                            </a:rPr>
                            <m:t>1</m:t>
                          </m:r>
                        </m:sup>
                      </m:sSup>
                    </m:oMath>
                  </m:oMathPara>
                </a14:m>
                <a:endParaRPr lang="en-US" altLang="zh-CN" sz="2400" dirty="0"/>
              </a:p>
            </p:txBody>
          </p:sp>
        </mc:Choice>
        <mc:Fallback xmlns="">
          <p:sp>
            <p:nvSpPr>
              <p:cNvPr id="7" name="矩形 6"/>
              <p:cNvSpPr>
                <a:spLocks noRot="1" noChangeAspect="1" noMove="1" noResize="1" noEditPoints="1" noAdjustHandles="1" noChangeArrowheads="1" noChangeShapeType="1" noTextEdit="1"/>
              </p:cNvSpPr>
              <p:nvPr/>
            </p:nvSpPr>
            <p:spPr>
              <a:xfrm>
                <a:off x="1276813" y="5384030"/>
                <a:ext cx="567527" cy="46166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2376887" y="5390126"/>
                <a:ext cx="57413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𝒙</m:t>
                          </m:r>
                        </m:e>
                        <m:sup>
                          <m:r>
                            <a:rPr lang="en-US" altLang="zh-CN" sz="2400" b="0" i="1" smtClean="0">
                              <a:latin typeface="Cambria Math" charset="0"/>
                            </a:rPr>
                            <m:t>2</m:t>
                          </m:r>
                        </m:sup>
                      </m:sSup>
                    </m:oMath>
                  </m:oMathPara>
                </a14:m>
                <a:endParaRPr lang="en-US" altLang="zh-CN" sz="2400" dirty="0"/>
              </a:p>
            </p:txBody>
          </p:sp>
        </mc:Choice>
        <mc:Fallback xmlns="">
          <p:sp>
            <p:nvSpPr>
              <p:cNvPr id="47" name="矩形 46"/>
              <p:cNvSpPr>
                <a:spLocks noRot="1" noChangeAspect="1" noMove="1" noResize="1" noEditPoints="1" noAdjustHandles="1" noChangeArrowheads="1" noChangeShapeType="1" noTextEdit="1"/>
              </p:cNvSpPr>
              <p:nvPr/>
            </p:nvSpPr>
            <p:spPr>
              <a:xfrm>
                <a:off x="2376887" y="5390126"/>
                <a:ext cx="574132" cy="46166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3492455" y="5426702"/>
                <a:ext cx="57413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𝒙</m:t>
                          </m:r>
                        </m:e>
                        <m:sup>
                          <m:r>
                            <a:rPr lang="en-US" altLang="zh-CN" sz="2400" b="0" i="1" smtClean="0">
                              <a:latin typeface="Cambria Math" charset="0"/>
                            </a:rPr>
                            <m:t>3</m:t>
                          </m:r>
                        </m:sup>
                      </m:sSup>
                    </m:oMath>
                  </m:oMathPara>
                </a14:m>
                <a:endParaRPr lang="en-US" altLang="zh-CN" sz="2400" dirty="0"/>
              </a:p>
            </p:txBody>
          </p:sp>
        </mc:Choice>
        <mc:Fallback xmlns="">
          <p:sp>
            <p:nvSpPr>
              <p:cNvPr id="48" name="矩形 47"/>
              <p:cNvSpPr>
                <a:spLocks noRot="1" noChangeAspect="1" noMove="1" noResize="1" noEditPoints="1" noAdjustHandles="1" noChangeArrowheads="1" noChangeShapeType="1" noTextEdit="1"/>
              </p:cNvSpPr>
              <p:nvPr/>
            </p:nvSpPr>
            <p:spPr>
              <a:xfrm>
                <a:off x="3492455" y="5426702"/>
                <a:ext cx="574132" cy="46166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5551593" y="5408414"/>
                <a:ext cx="58894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𝒙</m:t>
                          </m:r>
                        </m:e>
                        <m:sup>
                          <m:r>
                            <a:rPr lang="en-US" altLang="zh-CN" sz="2400" b="0" i="1" smtClean="0">
                              <a:latin typeface="Cambria Math" charset="0"/>
                            </a:rPr>
                            <m:t>𝑇</m:t>
                          </m:r>
                        </m:sup>
                      </m:sSup>
                    </m:oMath>
                  </m:oMathPara>
                </a14:m>
                <a:endParaRPr lang="en-US" altLang="zh-CN" sz="2400" dirty="0"/>
              </a:p>
            </p:txBody>
          </p:sp>
        </mc:Choice>
        <mc:Fallback xmlns="">
          <p:sp>
            <p:nvSpPr>
              <p:cNvPr id="49" name="矩形 48"/>
              <p:cNvSpPr>
                <a:spLocks noRot="1" noChangeAspect="1" noMove="1" noResize="1" noEditPoints="1" noAdjustHandles="1" noChangeArrowheads="1" noChangeShapeType="1" noTextEdit="1"/>
              </p:cNvSpPr>
              <p:nvPr/>
            </p:nvSpPr>
            <p:spPr>
              <a:xfrm>
                <a:off x="5551593" y="5408414"/>
                <a:ext cx="588944" cy="461665"/>
              </a:xfrm>
              <a:prstGeom prst="rect">
                <a:avLst/>
              </a:prstGeom>
              <a:blipFill rotWithShape="0">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2379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An attention layer explicitly select related information…"/>
          <p:cNvSpPr txBox="1">
            <a:spLocks noGrp="1"/>
          </p:cNvSpPr>
          <p:nvPr>
            <p:ph sz="quarter" idx="10"/>
          </p:nvPr>
        </p:nvSpPr>
        <p:spPr>
          <a:prstGeom prst="rect">
            <a:avLst/>
          </a:prstGeom>
        </p:spPr>
        <p:txBody>
          <a:bodyPr/>
          <a:lstStyle/>
          <a:p>
            <a:r>
              <a:rPr lang="ja-JP" altLang="en-US" dirty="0"/>
              <a:t>注意力层明确选择相关信息</a:t>
            </a:r>
          </a:p>
          <a:p>
            <a:pPr lvl="1"/>
            <a:r>
              <a:rPr lang="zh-CN" altLang="en-US" dirty="0"/>
              <a:t> </a:t>
            </a:r>
            <a:r>
              <a:rPr lang="ja-JP" altLang="en-US" dirty="0"/>
              <a:t>存储</a:t>
            </a:r>
            <a:r>
              <a:rPr lang="zh-CN" altLang="en-US" dirty="0"/>
              <a:t>“</a:t>
            </a:r>
            <a:r>
              <a:rPr lang="ja-JP" altLang="en-US" dirty="0"/>
              <a:t>键值对</a:t>
            </a:r>
            <a:r>
              <a:rPr lang="zh-CN" altLang="en-US" dirty="0"/>
              <a:t>”</a:t>
            </a:r>
            <a:endParaRPr lang="ja-JP" altLang="en-US" dirty="0"/>
          </a:p>
          <a:p>
            <a:pPr lvl="1"/>
            <a:r>
              <a:rPr lang="zh-CN" altLang="en-US" dirty="0"/>
              <a:t> 查询和键越相似，则输出值与键对应的值越相近</a:t>
            </a:r>
            <a:endParaRPr dirty="0"/>
          </a:p>
        </p:txBody>
      </p:sp>
      <p:sp>
        <p:nvSpPr>
          <p:cNvPr id="165" name="Attention Layer"/>
          <p:cNvSpPr txBox="1">
            <a:spLocks noGrp="1"/>
          </p:cNvSpPr>
          <p:nvPr>
            <p:ph type="title"/>
          </p:nvPr>
        </p:nvSpPr>
        <p:spPr>
          <a:prstGeom prst="rect">
            <a:avLst/>
          </a:prstGeom>
        </p:spPr>
        <p:txBody>
          <a:bodyPr>
            <a:normAutofit/>
          </a:bodyPr>
          <a:lstStyle/>
          <a:p>
            <a:r>
              <a:rPr lang="ja-JP" altLang="en-US"/>
              <a:t>注意力层</a:t>
            </a:r>
            <a:endParaRPr dirty="0"/>
          </a:p>
        </p:txBody>
      </p:sp>
      <p:pic>
        <p:nvPicPr>
          <p:cNvPr id="167" name="Image" descr="Image"/>
          <p:cNvPicPr>
            <a:picLocks noChangeAspect="1"/>
          </p:cNvPicPr>
          <p:nvPr/>
        </p:nvPicPr>
        <p:blipFill>
          <a:blip r:embed="rId2"/>
          <a:stretch>
            <a:fillRect/>
          </a:stretch>
        </p:blipFill>
        <p:spPr>
          <a:xfrm>
            <a:off x="1250620" y="2690663"/>
            <a:ext cx="4372079" cy="3255803"/>
          </a:xfrm>
          <a:prstGeom prst="rect">
            <a:avLst/>
          </a:prstGeom>
          <a:ln w="12700">
            <a:miter lim="400000"/>
          </a:ln>
        </p:spPr>
      </p:pic>
    </p:spTree>
    <p:extLst>
      <p:ext uri="{BB962C8B-B14F-4D97-AF65-F5344CB8AC3E}">
        <p14:creationId xmlns:p14="http://schemas.microsoft.com/office/powerpoint/2010/main" val="3032189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0" name="Assume query              and the memory  with…"/>
              <p:cNvSpPr txBox="1">
                <a:spLocks noGrp="1"/>
              </p:cNvSpPr>
              <p:nvPr>
                <p:ph sz="quarter" idx="10"/>
              </p:nvPr>
            </p:nvSpPr>
            <p:spPr>
              <a:prstGeom prst="rect">
                <a:avLst/>
              </a:prstGeom>
            </p:spPr>
            <p:txBody>
              <a:bodyPr>
                <a:normAutofit/>
              </a:bodyPr>
              <a:lstStyle/>
              <a:p>
                <a:r>
                  <a:rPr lang="ja-JP" altLang="en-US" dirty="0"/>
                  <a:t>假设</a:t>
                </a:r>
                <a:r>
                  <a:rPr lang="zh-CN" altLang="en-US" dirty="0"/>
                  <a:t>查询</a:t>
                </a:r>
                <a:r>
                  <a:rPr lang="ja-JP" altLang="en-US" dirty="0"/>
                  <a:t>为</a:t>
                </a:r>
                <a:r>
                  <a:rPr lang="zh-CN" altLang="en-US" dirty="0"/>
                  <a:t> </a:t>
                </a:r>
                <a14:m>
                  <m:oMath xmlns:m="http://schemas.openxmlformats.org/officeDocument/2006/math">
                    <m:r>
                      <a:rPr lang="ar-AE" b="1" i="1">
                        <a:latin typeface="Cambria Math" panose="02040503050406030204" pitchFamily="18" charset="0"/>
                      </a:rPr>
                      <m:t>𝒒</m:t>
                    </m:r>
                  </m:oMath>
                </a14:m>
                <a:r>
                  <a:rPr lang="zh-CN" altLang="en-US" dirty="0"/>
                  <a:t> ，</a:t>
                </a:r>
                <a:r>
                  <a:rPr lang="ja-JP" altLang="en-US" dirty="0"/>
                  <a:t>存储器</a:t>
                </a:r>
                <a:r>
                  <a:rPr lang="zh-CN" altLang="en-US" dirty="0"/>
                  <a:t>存有“</a:t>
                </a:r>
                <a:r>
                  <a:rPr lang="ja-JP" altLang="en-US" dirty="0"/>
                  <a:t>键值对</a:t>
                </a:r>
                <a:r>
                  <a:rPr lang="zh-CN" altLang="en-US" dirty="0"/>
                  <a:t>”： </a:t>
                </a:r>
                <a14:m>
                  <m:oMath xmlns:m="http://schemas.openxmlformats.org/officeDocument/2006/math">
                    <m:r>
                      <a:rPr lang="ar-AE" i="1">
                        <a:latin typeface="Cambria Math" panose="02040503050406030204" pitchFamily="18" charset="0"/>
                      </a:rPr>
                      <m:t>(</m:t>
                    </m:r>
                    <m:sSub>
                      <m:sSubPr>
                        <m:ctrlPr>
                          <a:rPr lang="ar-AE" i="1">
                            <a:latin typeface="Cambria Math" panose="02040503050406030204" pitchFamily="18" charset="0"/>
                          </a:rPr>
                        </m:ctrlPr>
                      </m:sSubPr>
                      <m:e>
                        <m:r>
                          <a:rPr lang="ar-AE" b="1" i="1">
                            <a:latin typeface="Cambria Math" panose="02040503050406030204" pitchFamily="18" charset="0"/>
                          </a:rPr>
                          <m:t>𝒌</m:t>
                        </m:r>
                      </m:e>
                      <m:sub>
                        <m:r>
                          <a:rPr lang="ar-AE" i="1">
                            <a:latin typeface="Cambria Math" panose="02040503050406030204" pitchFamily="18" charset="0"/>
                          </a:rPr>
                          <m:t>1</m:t>
                        </m:r>
                      </m:sub>
                    </m:sSub>
                    <m:r>
                      <a:rPr lang="ar-AE" i="1">
                        <a:latin typeface="Cambria Math" panose="02040503050406030204" pitchFamily="18" charset="0"/>
                      </a:rPr>
                      <m:t>,</m:t>
                    </m:r>
                    <m:sSub>
                      <m:sSubPr>
                        <m:ctrlPr>
                          <a:rPr lang="ar-AE" i="1">
                            <a:latin typeface="Cambria Math" panose="02040503050406030204" pitchFamily="18" charset="0"/>
                          </a:rPr>
                        </m:ctrlPr>
                      </m:sSubPr>
                      <m:e>
                        <m:r>
                          <a:rPr lang="ar-AE" b="1" i="1">
                            <a:latin typeface="Cambria Math" panose="02040503050406030204" pitchFamily="18" charset="0"/>
                          </a:rPr>
                          <m:t>𝒗</m:t>
                        </m:r>
                      </m:e>
                      <m:sub>
                        <m:r>
                          <a:rPr lang="ar-AE" i="1">
                            <a:latin typeface="Cambria Math" panose="02040503050406030204" pitchFamily="18" charset="0"/>
                          </a:rPr>
                          <m:t>1</m:t>
                        </m:r>
                      </m:sub>
                    </m:sSub>
                    <m:r>
                      <a:rPr lang="ar-AE" i="1">
                        <a:latin typeface="Cambria Math" panose="02040503050406030204" pitchFamily="18" charset="0"/>
                      </a:rPr>
                      <m:t>),…,(</m:t>
                    </m:r>
                    <m:sSub>
                      <m:sSubPr>
                        <m:ctrlPr>
                          <a:rPr lang="ar-AE" i="1">
                            <a:latin typeface="Cambria Math" panose="02040503050406030204" pitchFamily="18" charset="0"/>
                          </a:rPr>
                        </m:ctrlPr>
                      </m:sSubPr>
                      <m:e>
                        <m:r>
                          <a:rPr lang="ar-AE" altLang="zh-CN" b="1" i="1">
                            <a:latin typeface="Cambria Math" panose="02040503050406030204" pitchFamily="18" charset="0"/>
                          </a:rPr>
                          <m:t>𝒌</m:t>
                        </m:r>
                      </m:e>
                      <m:sub>
                        <m:r>
                          <a:rPr lang="ar-AE" i="1">
                            <a:latin typeface="Cambria Math" panose="02040503050406030204" pitchFamily="18" charset="0"/>
                          </a:rPr>
                          <m:t>𝑛</m:t>
                        </m:r>
                      </m:sub>
                    </m:sSub>
                    <m:r>
                      <a:rPr lang="ar-AE" i="1">
                        <a:latin typeface="Cambria Math" panose="02040503050406030204" pitchFamily="18" charset="0"/>
                      </a:rPr>
                      <m:t>,</m:t>
                    </m:r>
                    <m:sSub>
                      <m:sSubPr>
                        <m:ctrlPr>
                          <a:rPr lang="ar-AE" i="1">
                            <a:latin typeface="Cambria Math" panose="02040503050406030204" pitchFamily="18" charset="0"/>
                          </a:rPr>
                        </m:ctrlPr>
                      </m:sSubPr>
                      <m:e>
                        <m:r>
                          <a:rPr lang="ar-AE" altLang="zh-CN" b="1" i="1">
                            <a:latin typeface="Cambria Math" panose="02040503050406030204" pitchFamily="18" charset="0"/>
                          </a:rPr>
                          <m:t>𝒗</m:t>
                        </m:r>
                      </m:e>
                      <m:sub>
                        <m:r>
                          <a:rPr lang="ar-AE" i="1">
                            <a:latin typeface="Cambria Math" panose="02040503050406030204" pitchFamily="18" charset="0"/>
                          </a:rPr>
                          <m:t>𝑛</m:t>
                        </m:r>
                      </m:sub>
                    </m:sSub>
                    <m:r>
                      <a:rPr lang="ar-AE" i="1">
                        <a:latin typeface="Cambria Math" panose="02040503050406030204" pitchFamily="18" charset="0"/>
                      </a:rPr>
                      <m:t>)</m:t>
                    </m:r>
                  </m:oMath>
                </a14:m>
                <a:endParaRPr lang="en-US" altLang="ja-JP" dirty="0"/>
              </a:p>
              <a:p>
                <a:r>
                  <a:rPr lang="ja-JP" altLang="en-US" dirty="0"/>
                  <a:t>计算</a:t>
                </a:r>
                <a:r>
                  <a:rPr lang="zh-CN" altLang="en-US" dirty="0"/>
                  <a:t> </a:t>
                </a:r>
                <a14:m>
                  <m:oMath xmlns:m="http://schemas.openxmlformats.org/officeDocument/2006/math">
                    <m:r>
                      <a:rPr lang="en-US" i="1" dirty="0" smtClean="0">
                        <a:latin typeface="Cambria Math" charset="0"/>
                      </a:rPr>
                      <m:t>𝑛</m:t>
                    </m:r>
                  </m:oMath>
                </a14:m>
                <a:r>
                  <a:rPr lang="zh-CN" altLang="en-US" dirty="0"/>
                  <a:t> 个</a:t>
                </a:r>
                <a:r>
                  <a:rPr lang="ja-JP" altLang="en-US" dirty="0"/>
                  <a:t>分数</a:t>
                </a:r>
                <a:r>
                  <a:rPr lang="zh-CN" altLang="en-US" dirty="0"/>
                  <a:t>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𝑎</m:t>
                        </m:r>
                      </m:e>
                      <m:sub>
                        <m:r>
                          <a:rPr lang="ar-AE" i="1">
                            <a:latin typeface="Cambria Math" panose="02040503050406030204" pitchFamily="18" charset="0"/>
                          </a:rPr>
                          <m:t>1</m:t>
                        </m:r>
                      </m:sub>
                    </m:sSub>
                    <m:r>
                      <a:rPr lang="ar-AE" i="1">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𝑎</m:t>
                        </m:r>
                      </m:e>
                      <m:sub>
                        <m:r>
                          <a:rPr lang="ar-AE" i="1">
                            <a:latin typeface="Cambria Math" panose="02040503050406030204" pitchFamily="18" charset="0"/>
                          </a:rPr>
                          <m:t>𝑛</m:t>
                        </m:r>
                      </m:sub>
                    </m:sSub>
                  </m:oMath>
                </a14:m>
                <a:r>
                  <a:rPr lang="zh-CN" altLang="en-US" dirty="0"/>
                  <a:t>为查询与</a:t>
                </a:r>
                <a:r>
                  <a:rPr lang="ja-JP" altLang="en-US" dirty="0"/>
                  <a:t>键</a:t>
                </a:r>
                <a:r>
                  <a:rPr lang="zh-CN" altLang="en-US" dirty="0"/>
                  <a:t>的相似性：</a:t>
                </a:r>
                <a14:m>
                  <m:oMath xmlns:m="http://schemas.openxmlformats.org/officeDocument/2006/math">
                    <m:sSub>
                      <m:sSubPr>
                        <m:ctrlPr>
                          <a:rPr lang="ar-AE" i="1">
                            <a:latin typeface="Cambria Math" panose="02040503050406030204" pitchFamily="18" charset="0"/>
                          </a:rPr>
                        </m:ctrlPr>
                      </m:sSubPr>
                      <m:e>
                        <m:r>
                          <m:rPr>
                            <m:sty m:val="p"/>
                          </m:rPr>
                          <a:rPr lang="el-GR" altLang="zh-CN" i="1" dirty="0">
                            <a:latin typeface="Cambria Math" charset="0"/>
                            <a:ea typeface="Cambria Math" charset="0"/>
                            <a:cs typeface="Cambria Math" charset="0"/>
                          </a:rPr>
                          <m:t>α</m:t>
                        </m:r>
                      </m:e>
                      <m:sub>
                        <m:r>
                          <a:rPr lang="ar-AE" i="1">
                            <a:latin typeface="Cambria Math" panose="02040503050406030204" pitchFamily="18" charset="0"/>
                          </a:rPr>
                          <m:t>𝑖</m:t>
                        </m:r>
                      </m:sub>
                    </m:sSub>
                    <m:r>
                      <a:rPr lang="ar-AE" i="1">
                        <a:latin typeface="Cambria Math" panose="02040503050406030204" pitchFamily="18" charset="0"/>
                      </a:rPr>
                      <m:t>=</m:t>
                    </m:r>
                    <m:r>
                      <a:rPr lang="ar-AE" i="1">
                        <a:latin typeface="Cambria Math" panose="02040503050406030204" pitchFamily="18" charset="0"/>
                      </a:rPr>
                      <m:t>𝛼</m:t>
                    </m:r>
                    <m:r>
                      <a:rPr lang="ar-AE" i="1">
                        <a:latin typeface="Cambria Math" panose="02040503050406030204" pitchFamily="18" charset="0"/>
                      </a:rPr>
                      <m:t>(</m:t>
                    </m:r>
                    <m:r>
                      <a:rPr lang="ar-AE" b="1" i="1">
                        <a:latin typeface="Cambria Math" panose="02040503050406030204" pitchFamily="18" charset="0"/>
                      </a:rPr>
                      <m:t>𝒒</m:t>
                    </m:r>
                    <m:r>
                      <a:rPr lang="ar-AE" i="1">
                        <a:latin typeface="Cambria Math" panose="02040503050406030204" pitchFamily="18" charset="0"/>
                      </a:rPr>
                      <m:t>,</m:t>
                    </m:r>
                    <m:sSub>
                      <m:sSubPr>
                        <m:ctrlPr>
                          <a:rPr lang="ar-AE" i="1">
                            <a:latin typeface="Cambria Math" panose="02040503050406030204" pitchFamily="18" charset="0"/>
                          </a:rPr>
                        </m:ctrlPr>
                      </m:sSubPr>
                      <m:e>
                        <m:r>
                          <a:rPr lang="ar-AE" b="1" i="1">
                            <a:latin typeface="Cambria Math" panose="02040503050406030204" pitchFamily="18" charset="0"/>
                          </a:rPr>
                          <m:t>𝒌</m:t>
                        </m:r>
                      </m:e>
                      <m:sub>
                        <m:r>
                          <a:rPr lang="ar-AE" i="1">
                            <a:latin typeface="Cambria Math" panose="02040503050406030204" pitchFamily="18" charset="0"/>
                          </a:rPr>
                          <m:t>𝑖</m:t>
                        </m:r>
                      </m:sub>
                    </m:sSub>
                    <m:r>
                      <a:rPr lang="ar-AE" i="1">
                        <a:latin typeface="Cambria Math" panose="02040503050406030204" pitchFamily="18" charset="0"/>
                      </a:rPr>
                      <m:t>)</m:t>
                    </m:r>
                  </m:oMath>
                </a14:m>
                <a:endParaRPr lang="ja-JP" altLang="en-US" dirty="0"/>
              </a:p>
              <a:p>
                <a:r>
                  <a:rPr lang="ja-JP" altLang="en-US" dirty="0"/>
                  <a:t>使用</a:t>
                </a:r>
                <a:r>
                  <a:rPr lang="zh-CN" altLang="en-US" dirty="0"/>
                  <a:t> </a:t>
                </a:r>
                <a:r>
                  <a:rPr lang="en-US" dirty="0" err="1"/>
                  <a:t>softmax</a:t>
                </a:r>
                <a:r>
                  <a:rPr lang="zh-CN" altLang="en-US" dirty="0"/>
                  <a:t> </a:t>
                </a:r>
                <a:r>
                  <a:rPr lang="ja-JP" altLang="en-US" dirty="0"/>
                  <a:t>获得注意力</a:t>
                </a:r>
              </a:p>
              <a:p>
                <a:pPr marL="0" indent="0">
                  <a:buNone/>
                </a:pPr>
                <a:r>
                  <a:rPr lang="en-US" altLang="ja-JP" dirty="0"/>
                  <a:t>	</a:t>
                </a:r>
                <a:r>
                  <a:rPr lang="en-US" altLang="ja-JP" i="1" dirty="0">
                    <a:latin typeface="Cambria Math" charset="0"/>
                  </a:rPr>
                  <a:t>	</a:t>
                </a:r>
                <a:endParaRPr lang="ja-JP" altLang="en-US" i="1" dirty="0">
                  <a:latin typeface="Cambria Math" charset="0"/>
                </a:endParaRPr>
              </a:p>
              <a:p>
                <a:r>
                  <a:rPr lang="ja-JP" altLang="en-US" dirty="0"/>
                  <a:t>输出是值的加权和</a:t>
                </a:r>
                <a:endParaRPr lang="en-US" altLang="ja-JP" dirty="0"/>
              </a:p>
              <a:p>
                <a:pPr marL="0" indent="0">
                  <a:buNone/>
                </a:pPr>
                <a:r>
                  <a:rPr lang="en-US" dirty="0"/>
                  <a:t>		</a:t>
                </a:r>
                <a:endParaRPr lang="ar-AE" dirty="0"/>
              </a:p>
              <a:p>
                <a:pPr marL="0" indent="0">
                  <a:buNone/>
                </a:pPr>
                <a:endParaRPr dirty="0"/>
              </a:p>
            </p:txBody>
          </p:sp>
        </mc:Choice>
        <mc:Fallback xmlns="">
          <p:sp>
            <p:nvSpPr>
              <p:cNvPr id="170" name="Assume query              and the memory  with…"/>
              <p:cNvSpPr txBox="1">
                <a:spLocks noGrp="1" noRot="1" noChangeAspect="1" noMove="1" noResize="1" noEditPoints="1" noAdjustHandles="1" noChangeArrowheads="1" noChangeShapeType="1" noTextEdit="1"/>
              </p:cNvSpPr>
              <p:nvPr>
                <p:ph sz="quarter" idx="10"/>
              </p:nvPr>
            </p:nvSpPr>
            <p:spPr>
              <a:prstGeom prst="rect">
                <a:avLst/>
              </a:prstGeom>
              <a:blipFill rotWithShape="0">
                <a:blip r:embed="rId3"/>
                <a:stretch>
                  <a:fillRect l="-964"/>
                </a:stretch>
              </a:blipFill>
            </p:spPr>
            <p:txBody>
              <a:bodyPr/>
              <a:lstStyle/>
              <a:p>
                <a:r>
                  <a:rPr lang="zh-CN" altLang="en-US">
                    <a:noFill/>
                  </a:rPr>
                  <a:t> </a:t>
                </a:r>
              </a:p>
            </p:txBody>
          </p:sp>
        </mc:Fallback>
      </mc:AlternateContent>
      <p:sp>
        <p:nvSpPr>
          <p:cNvPr id="169" name="Attention Layer"/>
          <p:cNvSpPr txBox="1">
            <a:spLocks noGrp="1"/>
          </p:cNvSpPr>
          <p:nvPr>
            <p:ph type="title"/>
          </p:nvPr>
        </p:nvSpPr>
        <p:spPr>
          <a:prstGeom prst="rect">
            <a:avLst/>
          </a:prstGeom>
        </p:spPr>
        <p:txBody>
          <a:bodyPr/>
          <a:lstStyle/>
          <a:p>
            <a:r>
              <a:rPr lang="ja-JP" altLang="en-US"/>
              <a:t>注意力层</a:t>
            </a:r>
            <a:endParaRPr dirty="0"/>
          </a:p>
        </p:txBody>
      </p:sp>
      <p:sp>
        <p:nvSpPr>
          <p:cNvPr id="171" name="Equation"/>
          <p:cNvSpPr txBox="1"/>
          <p:nvPr/>
        </p:nvSpPr>
        <p:spPr>
          <a:xfrm>
            <a:off x="3553343" y="1447098"/>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sp>
        <p:nvSpPr>
          <p:cNvPr id="172" name="Equation"/>
          <p:cNvSpPr txBox="1"/>
          <p:nvPr/>
        </p:nvSpPr>
        <p:spPr>
          <a:xfrm>
            <a:off x="8142141" y="1478327"/>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sp>
        <p:nvSpPr>
          <p:cNvPr id="173" name="Equation"/>
          <p:cNvSpPr txBox="1"/>
          <p:nvPr/>
        </p:nvSpPr>
        <p:spPr>
          <a:xfrm>
            <a:off x="1782117" y="1921231"/>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sp>
        <p:nvSpPr>
          <p:cNvPr id="174" name="Equation"/>
          <p:cNvSpPr txBox="1"/>
          <p:nvPr/>
        </p:nvSpPr>
        <p:spPr>
          <a:xfrm>
            <a:off x="3385591" y="1887365"/>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sp>
        <p:nvSpPr>
          <p:cNvPr id="175" name="Equation"/>
          <p:cNvSpPr txBox="1"/>
          <p:nvPr/>
        </p:nvSpPr>
        <p:spPr>
          <a:xfrm>
            <a:off x="4295603" y="2614797"/>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sp>
        <p:nvSpPr>
          <p:cNvPr id="176" name="Equation"/>
          <p:cNvSpPr txBox="1"/>
          <p:nvPr/>
        </p:nvSpPr>
        <p:spPr>
          <a:xfrm>
            <a:off x="6913726" y="2515955"/>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sp>
        <p:nvSpPr>
          <p:cNvPr id="177" name="Equation"/>
          <p:cNvSpPr txBox="1"/>
          <p:nvPr/>
        </p:nvSpPr>
        <p:spPr>
          <a:xfrm>
            <a:off x="3482535" y="3847915"/>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sp>
        <p:nvSpPr>
          <p:cNvPr id="178" name="Equation"/>
          <p:cNvSpPr txBox="1"/>
          <p:nvPr/>
        </p:nvSpPr>
        <p:spPr>
          <a:xfrm>
            <a:off x="4698162" y="5045166"/>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2506" y="2614797"/>
            <a:ext cx="5357998" cy="4041593"/>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1085455" y="3189690"/>
                <a:ext cx="49970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ar-AE" altLang="zh-CN" sz="2800" i="1" dirty="0">
                              <a:solidFill>
                                <a:srgbClr val="09405E"/>
                              </a:solidFill>
                              <a:latin typeface="Cambria Math" panose="02040503050406030204" pitchFamily="18" charset="0"/>
                              <a:ea typeface="Microsoft YaHei" charset="-122"/>
                              <a:cs typeface="Microsoft YaHei" charset="-122"/>
                            </a:rPr>
                          </m:ctrlPr>
                        </m:sSubPr>
                        <m:e>
                          <m:acc>
                            <m:accPr>
                              <m:chr m:val="̂"/>
                              <m:ctrlPr>
                                <a:rPr lang="ar-AE" altLang="zh-CN" sz="2800" i="1" dirty="0" smtClean="0">
                                  <a:solidFill>
                                    <a:srgbClr val="09405E"/>
                                  </a:solidFill>
                                  <a:latin typeface="Cambria Math" panose="02040503050406030204" pitchFamily="18" charset="0"/>
                                  <a:ea typeface="Microsoft YaHei" charset="-122"/>
                                  <a:cs typeface="Microsoft YaHei" charset="-122"/>
                                </a:rPr>
                              </m:ctrlPr>
                            </m:accPr>
                            <m:e>
                              <m:r>
                                <m:rPr>
                                  <m:sty m:val="p"/>
                                </m:rPr>
                                <a:rPr lang="el-GR" altLang="zh-CN" sz="2800" i="1" dirty="0">
                                  <a:solidFill>
                                    <a:srgbClr val="09405E"/>
                                  </a:solidFill>
                                  <a:latin typeface="Cambria Math" charset="0"/>
                                  <a:ea typeface="Cambria Math" charset="0"/>
                                  <a:cs typeface="Cambria Math" charset="0"/>
                                </a:rPr>
                                <m:t>α</m:t>
                              </m:r>
                            </m:e>
                          </m:acc>
                        </m:e>
                        <m:sub>
                          <m:r>
                            <a:rPr lang="ar-AE" altLang="zh-CN" sz="2800" dirty="0">
                              <a:solidFill>
                                <a:srgbClr val="09405E"/>
                              </a:solidFill>
                              <a:latin typeface="Cambria Math" charset="0"/>
                              <a:ea typeface="Microsoft YaHei" charset="-122"/>
                              <a:cs typeface="Microsoft YaHei" charset="-122"/>
                            </a:rPr>
                            <m:t>1</m:t>
                          </m:r>
                        </m:sub>
                      </m:sSub>
                      <m:r>
                        <a:rPr lang="ar-AE" altLang="zh-CN" sz="2800" dirty="0">
                          <a:solidFill>
                            <a:srgbClr val="09405E"/>
                          </a:solidFill>
                          <a:latin typeface="Cambria Math" charset="0"/>
                          <a:ea typeface="Microsoft YaHei" charset="-122"/>
                          <a:cs typeface="Microsoft YaHei" charset="-122"/>
                        </a:rPr>
                        <m:t>,…,</m:t>
                      </m:r>
                      <m:sSub>
                        <m:sSubPr>
                          <m:ctrlPr>
                            <a:rPr lang="ar-AE" altLang="zh-CN" sz="2800" i="1" dirty="0">
                              <a:solidFill>
                                <a:srgbClr val="09405E"/>
                              </a:solidFill>
                              <a:latin typeface="Cambria Math" panose="02040503050406030204" pitchFamily="18" charset="0"/>
                              <a:ea typeface="Microsoft YaHei" charset="-122"/>
                              <a:cs typeface="Microsoft YaHei" charset="-122"/>
                            </a:rPr>
                          </m:ctrlPr>
                        </m:sSubPr>
                        <m:e>
                          <m:acc>
                            <m:accPr>
                              <m:chr m:val="̂"/>
                              <m:ctrlPr>
                                <a:rPr lang="ar-AE" altLang="zh-CN" sz="2800" i="1" dirty="0">
                                  <a:solidFill>
                                    <a:srgbClr val="09405E"/>
                                  </a:solidFill>
                                  <a:latin typeface="Cambria Math" panose="02040503050406030204" pitchFamily="18" charset="0"/>
                                  <a:ea typeface="Microsoft YaHei" charset="-122"/>
                                  <a:cs typeface="Microsoft YaHei" charset="-122"/>
                                </a:rPr>
                              </m:ctrlPr>
                            </m:accPr>
                            <m:e>
                              <m:r>
                                <m:rPr>
                                  <m:sty m:val="p"/>
                                </m:rPr>
                                <a:rPr lang="el-GR" altLang="zh-CN" sz="2800" i="1" dirty="0">
                                  <a:solidFill>
                                    <a:srgbClr val="09405E"/>
                                  </a:solidFill>
                                  <a:latin typeface="Cambria Math" charset="0"/>
                                  <a:ea typeface="Cambria Math" charset="0"/>
                                  <a:cs typeface="Cambria Math" charset="0"/>
                                </a:rPr>
                                <m:t>α</m:t>
                              </m:r>
                            </m:e>
                          </m:acc>
                        </m:e>
                        <m:sub>
                          <m:r>
                            <a:rPr lang="ar-AE" altLang="zh-CN" sz="2800" dirty="0">
                              <a:solidFill>
                                <a:srgbClr val="09405E"/>
                              </a:solidFill>
                              <a:latin typeface="Cambria Math" charset="0"/>
                              <a:ea typeface="Microsoft YaHei" charset="-122"/>
                              <a:cs typeface="Microsoft YaHei" charset="-122"/>
                            </a:rPr>
                            <m:t>𝑛</m:t>
                          </m:r>
                        </m:sub>
                      </m:sSub>
                      <m:r>
                        <a:rPr lang="ar-AE" altLang="zh-CN" sz="2800" dirty="0">
                          <a:solidFill>
                            <a:srgbClr val="09405E"/>
                          </a:solidFill>
                          <a:latin typeface="Cambria Math" charset="0"/>
                          <a:ea typeface="Microsoft YaHei" charset="-122"/>
                          <a:cs typeface="Microsoft YaHei" charset="-122"/>
                        </a:rPr>
                        <m:t>=</m:t>
                      </m:r>
                      <m:r>
                        <m:rPr>
                          <m:sty m:val="p"/>
                        </m:rPr>
                        <a:rPr lang="en-US" altLang="zh-CN" sz="2800" dirty="0">
                          <a:solidFill>
                            <a:srgbClr val="09405E"/>
                          </a:solidFill>
                          <a:latin typeface="Cambria Math" charset="0"/>
                          <a:ea typeface="Microsoft YaHei" charset="-122"/>
                          <a:cs typeface="Microsoft YaHei" charset="-122"/>
                        </a:rPr>
                        <m:t>softmax</m:t>
                      </m:r>
                      <m:r>
                        <a:rPr lang="en-US" altLang="zh-CN" sz="2800" dirty="0">
                          <a:solidFill>
                            <a:srgbClr val="09405E"/>
                          </a:solidFill>
                          <a:latin typeface="Cambria Math" charset="0"/>
                          <a:ea typeface="Microsoft YaHei" charset="-122"/>
                          <a:cs typeface="Microsoft YaHei" charset="-122"/>
                        </a:rPr>
                        <m:t>(</m:t>
                      </m:r>
                      <m:sSub>
                        <m:sSubPr>
                          <m:ctrlPr>
                            <a:rPr lang="ar-AE" altLang="zh-CN" sz="2800" i="1" dirty="0">
                              <a:solidFill>
                                <a:srgbClr val="09405E"/>
                              </a:solidFill>
                              <a:latin typeface="Cambria Math" panose="02040503050406030204" pitchFamily="18" charset="0"/>
                              <a:ea typeface="Microsoft YaHei" charset="-122"/>
                              <a:cs typeface="Microsoft YaHei" charset="-122"/>
                            </a:rPr>
                          </m:ctrlPr>
                        </m:sSubPr>
                        <m:e>
                          <m:r>
                            <m:rPr>
                              <m:sty m:val="p"/>
                            </m:rPr>
                            <a:rPr lang="el-GR" altLang="zh-CN" sz="2800" i="1" dirty="0" smtClean="0">
                              <a:solidFill>
                                <a:srgbClr val="09405E"/>
                              </a:solidFill>
                              <a:latin typeface="Cambria Math" charset="0"/>
                              <a:ea typeface="Cambria Math" charset="0"/>
                              <a:cs typeface="Cambria Math" charset="0"/>
                            </a:rPr>
                            <m:t>α</m:t>
                          </m:r>
                        </m:e>
                        <m:sub>
                          <m:r>
                            <a:rPr lang="ar-AE" altLang="zh-CN" sz="2800" dirty="0">
                              <a:solidFill>
                                <a:srgbClr val="09405E"/>
                              </a:solidFill>
                              <a:latin typeface="Cambria Math" charset="0"/>
                              <a:ea typeface="Microsoft YaHei" charset="-122"/>
                              <a:cs typeface="Microsoft YaHei" charset="-122"/>
                            </a:rPr>
                            <m:t>1</m:t>
                          </m:r>
                        </m:sub>
                      </m:sSub>
                      <m:r>
                        <a:rPr lang="ar-AE" altLang="zh-CN" sz="2800" dirty="0">
                          <a:solidFill>
                            <a:srgbClr val="09405E"/>
                          </a:solidFill>
                          <a:latin typeface="Cambria Math" charset="0"/>
                          <a:ea typeface="Microsoft YaHei" charset="-122"/>
                          <a:cs typeface="Microsoft YaHei" charset="-122"/>
                        </a:rPr>
                        <m:t>,…,</m:t>
                      </m:r>
                      <m:sSub>
                        <m:sSubPr>
                          <m:ctrlPr>
                            <a:rPr lang="ar-AE" altLang="zh-CN" sz="2800" i="1" dirty="0">
                              <a:solidFill>
                                <a:srgbClr val="09405E"/>
                              </a:solidFill>
                              <a:latin typeface="Cambria Math" panose="02040503050406030204" pitchFamily="18" charset="0"/>
                              <a:ea typeface="Microsoft YaHei" charset="-122"/>
                              <a:cs typeface="Microsoft YaHei" charset="-122"/>
                            </a:rPr>
                          </m:ctrlPr>
                        </m:sSubPr>
                        <m:e>
                          <m:r>
                            <m:rPr>
                              <m:sty m:val="p"/>
                            </m:rPr>
                            <a:rPr lang="el-GR" altLang="zh-CN" sz="2800" i="1" dirty="0">
                              <a:solidFill>
                                <a:srgbClr val="09405E"/>
                              </a:solidFill>
                              <a:latin typeface="Cambria Math" charset="0"/>
                              <a:ea typeface="Cambria Math" charset="0"/>
                              <a:cs typeface="Cambria Math" charset="0"/>
                            </a:rPr>
                            <m:t>α</m:t>
                          </m:r>
                        </m:e>
                        <m:sub>
                          <m:r>
                            <a:rPr lang="ar-AE" altLang="zh-CN" sz="2800" dirty="0">
                              <a:solidFill>
                                <a:srgbClr val="09405E"/>
                              </a:solidFill>
                              <a:latin typeface="Cambria Math" charset="0"/>
                              <a:ea typeface="Microsoft YaHei" charset="-122"/>
                              <a:cs typeface="Microsoft YaHei" charset="-122"/>
                            </a:rPr>
                            <m:t>𝑛</m:t>
                          </m:r>
                        </m:sub>
                      </m:sSub>
                      <m:r>
                        <a:rPr lang="ar-AE" altLang="zh-CN" sz="2800" dirty="0">
                          <a:solidFill>
                            <a:srgbClr val="09405E"/>
                          </a:solidFill>
                          <a:latin typeface="Cambria Math" charset="0"/>
                          <a:ea typeface="Microsoft YaHei" charset="-122"/>
                          <a:cs typeface="Microsoft YaHei" charset="-122"/>
                        </a:rPr>
                        <m:t>)</m:t>
                      </m:r>
                    </m:oMath>
                  </m:oMathPara>
                </a14:m>
                <a:endParaRPr lang="zh-CN" altLang="en-US" sz="2800" dirty="0">
                  <a:solidFill>
                    <a:srgbClr val="09405E"/>
                  </a:solidFill>
                  <a:latin typeface="Microsoft YaHei" charset="-122"/>
                  <a:ea typeface="Microsoft YaHei" charset="-122"/>
                  <a:cs typeface="Microsoft YaHei"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1085455" y="3189690"/>
                <a:ext cx="4997073" cy="523220"/>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670790" y="4522792"/>
                <a:ext cx="2152256"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ar-AE" altLang="zh-CN" sz="2800">
                          <a:solidFill>
                            <a:srgbClr val="09405E"/>
                          </a:solidFill>
                          <a:latin typeface="Cambria Math" charset="0"/>
                          <a:ea typeface="Microsoft YaHei" charset="-122"/>
                          <a:cs typeface="Microsoft YaHei" charset="-122"/>
                        </a:rPr>
                        <m:t>𝒐</m:t>
                      </m:r>
                      <m:r>
                        <a:rPr lang="ar-AE" altLang="zh-CN" sz="2800">
                          <a:solidFill>
                            <a:srgbClr val="09405E"/>
                          </a:solidFill>
                          <a:latin typeface="Cambria Math" charset="0"/>
                          <a:ea typeface="Microsoft YaHei" charset="-122"/>
                          <a:cs typeface="Microsoft YaHei" charset="-122"/>
                        </a:rPr>
                        <m:t>=</m:t>
                      </m:r>
                      <m:nary>
                        <m:naryPr>
                          <m:chr m:val="∑"/>
                          <m:ctrlPr>
                            <a:rPr lang="is-IS" altLang="zh-CN" sz="2800" i="1">
                              <a:solidFill>
                                <a:srgbClr val="09405E"/>
                              </a:solidFill>
                              <a:latin typeface="Cambria Math" panose="02040503050406030204" pitchFamily="18" charset="0"/>
                              <a:ea typeface="Microsoft YaHei" charset="-122"/>
                              <a:cs typeface="Microsoft YaHei" charset="-122"/>
                            </a:rPr>
                          </m:ctrlPr>
                        </m:naryPr>
                        <m:sub>
                          <m:r>
                            <m:rPr>
                              <m:brk m:alnAt="23"/>
                            </m:rPr>
                            <a:rPr lang="en-US" altLang="zh-CN" sz="2800">
                              <a:solidFill>
                                <a:srgbClr val="09405E"/>
                              </a:solidFill>
                              <a:latin typeface="Cambria Math" charset="0"/>
                              <a:ea typeface="Microsoft YaHei" charset="-122"/>
                              <a:cs typeface="Microsoft YaHei" charset="-122"/>
                            </a:rPr>
                            <m:t>𝑖</m:t>
                          </m:r>
                          <m:r>
                            <a:rPr lang="en-US" altLang="zh-CN" sz="2800">
                              <a:solidFill>
                                <a:srgbClr val="09405E"/>
                              </a:solidFill>
                              <a:latin typeface="Cambria Math" charset="0"/>
                              <a:ea typeface="Microsoft YaHei" charset="-122"/>
                              <a:cs typeface="Microsoft YaHei" charset="-122"/>
                            </a:rPr>
                            <m:t>=</m:t>
                          </m:r>
                          <m:r>
                            <m:rPr>
                              <m:brk m:alnAt="23"/>
                            </m:rPr>
                            <a:rPr lang="en-US" altLang="zh-CN" sz="2800">
                              <a:solidFill>
                                <a:srgbClr val="09405E"/>
                              </a:solidFill>
                              <a:latin typeface="Cambria Math" charset="0"/>
                              <a:ea typeface="Microsoft YaHei" charset="-122"/>
                              <a:cs typeface="Microsoft YaHei" charset="-122"/>
                            </a:rPr>
                            <m:t>1</m:t>
                          </m:r>
                        </m:sub>
                        <m:sup>
                          <m:r>
                            <a:rPr lang="en-US" altLang="zh-CN" sz="2800">
                              <a:solidFill>
                                <a:srgbClr val="09405E"/>
                              </a:solidFill>
                              <a:latin typeface="Cambria Math" charset="0"/>
                              <a:ea typeface="Microsoft YaHei" charset="-122"/>
                              <a:cs typeface="Microsoft YaHei" charset="-122"/>
                            </a:rPr>
                            <m:t>𝑛</m:t>
                          </m:r>
                        </m:sup>
                        <m:e>
                          <m:sSub>
                            <m:sSubPr>
                              <m:ctrlPr>
                                <a:rPr lang="ar-AE" altLang="zh-CN" sz="2800" i="1">
                                  <a:solidFill>
                                    <a:srgbClr val="09405E"/>
                                  </a:solidFill>
                                  <a:latin typeface="Cambria Math" panose="02040503050406030204" pitchFamily="18" charset="0"/>
                                  <a:ea typeface="Microsoft YaHei" charset="-122"/>
                                  <a:cs typeface="Microsoft YaHei" charset="-122"/>
                                </a:rPr>
                              </m:ctrlPr>
                            </m:sSubPr>
                            <m:e>
                              <m:acc>
                                <m:accPr>
                                  <m:chr m:val="̂"/>
                                  <m:ctrlPr>
                                    <a:rPr lang="ar-AE" altLang="zh-CN" sz="2800" i="1" dirty="0">
                                      <a:solidFill>
                                        <a:srgbClr val="09405E"/>
                                      </a:solidFill>
                                      <a:latin typeface="Cambria Math" panose="02040503050406030204" pitchFamily="18" charset="0"/>
                                      <a:ea typeface="Microsoft YaHei" charset="-122"/>
                                      <a:cs typeface="Microsoft YaHei" charset="-122"/>
                                    </a:rPr>
                                  </m:ctrlPr>
                                </m:accPr>
                                <m:e>
                                  <m:r>
                                    <m:rPr>
                                      <m:sty m:val="p"/>
                                    </m:rPr>
                                    <a:rPr lang="el-GR" altLang="zh-CN" sz="2800" i="1" dirty="0">
                                      <a:solidFill>
                                        <a:srgbClr val="09405E"/>
                                      </a:solidFill>
                                      <a:latin typeface="Cambria Math" charset="0"/>
                                      <a:ea typeface="Cambria Math" charset="0"/>
                                      <a:cs typeface="Cambria Math" charset="0"/>
                                    </a:rPr>
                                    <m:t>α</m:t>
                                  </m:r>
                                </m:e>
                              </m:acc>
                            </m:e>
                            <m:sub>
                              <m:r>
                                <a:rPr lang="ar-AE" altLang="zh-CN" sz="2800">
                                  <a:solidFill>
                                    <a:srgbClr val="09405E"/>
                                  </a:solidFill>
                                  <a:latin typeface="Cambria Math" charset="0"/>
                                  <a:ea typeface="Microsoft YaHei" charset="-122"/>
                                  <a:cs typeface="Microsoft YaHei" charset="-122"/>
                                </a:rPr>
                                <m:t>𝑖</m:t>
                              </m:r>
                            </m:sub>
                          </m:sSub>
                          <m:sSub>
                            <m:sSubPr>
                              <m:ctrlPr>
                                <a:rPr lang="ar-AE" altLang="zh-CN" sz="2800" i="1">
                                  <a:solidFill>
                                    <a:srgbClr val="09405E"/>
                                  </a:solidFill>
                                  <a:latin typeface="Cambria Math" panose="02040503050406030204" pitchFamily="18" charset="0"/>
                                  <a:ea typeface="Microsoft YaHei" charset="-122"/>
                                  <a:cs typeface="Microsoft YaHei" charset="-122"/>
                                </a:rPr>
                              </m:ctrlPr>
                            </m:sSubPr>
                            <m:e>
                              <m:r>
                                <a:rPr lang="ar-AE" altLang="zh-CN" sz="2800">
                                  <a:solidFill>
                                    <a:srgbClr val="09405E"/>
                                  </a:solidFill>
                                  <a:latin typeface="Cambria Math" charset="0"/>
                                  <a:ea typeface="Microsoft YaHei" charset="-122"/>
                                  <a:cs typeface="Microsoft YaHei" charset="-122"/>
                                </a:rPr>
                                <m:t>𝒗</m:t>
                              </m:r>
                            </m:e>
                            <m:sub>
                              <m:r>
                                <a:rPr lang="ar-AE" altLang="zh-CN" sz="2800">
                                  <a:solidFill>
                                    <a:srgbClr val="09405E"/>
                                  </a:solidFill>
                                  <a:latin typeface="Cambria Math" charset="0"/>
                                  <a:ea typeface="Microsoft YaHei" charset="-122"/>
                                  <a:cs typeface="Microsoft YaHei" charset="-122"/>
                                </a:rPr>
                                <m:t>𝑖</m:t>
                              </m:r>
                            </m:sub>
                          </m:sSub>
                        </m:e>
                      </m:nary>
                    </m:oMath>
                  </m:oMathPara>
                </a14:m>
                <a:endParaRPr lang="zh-CN" altLang="en-US" sz="2800" dirty="0">
                  <a:solidFill>
                    <a:srgbClr val="09405E"/>
                  </a:solidFill>
                  <a:latin typeface="Microsoft YaHei" charset="-122"/>
                  <a:ea typeface="Microsoft YaHei" charset="-122"/>
                  <a:cs typeface="Microsoft YaHei"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1670790" y="4522792"/>
                <a:ext cx="2152256" cy="1268552"/>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18189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Assume query              and the memory  with…"/>
          <p:cNvSpPr txBox="1">
            <a:spLocks noGrp="1"/>
          </p:cNvSpPr>
          <p:nvPr>
            <p:ph sz="quarter" idx="10"/>
          </p:nvPr>
        </p:nvSpPr>
        <p:spPr>
          <a:xfrm>
            <a:off x="630238" y="1147763"/>
            <a:ext cx="2114819" cy="5237271"/>
          </a:xfrm>
          <a:prstGeom prst="rect">
            <a:avLst/>
          </a:prstGeom>
        </p:spPr>
        <p:txBody>
          <a:bodyPr>
            <a:normAutofit/>
          </a:bodyPr>
          <a:lstStyle/>
          <a:p>
            <a:r>
              <a:rPr lang="en-US" sz="2400" dirty="0"/>
              <a:t>	</a:t>
            </a:r>
            <a:endParaRPr lang="ar-AE" sz="2400" dirty="0"/>
          </a:p>
          <a:p>
            <a:pPr marL="0" indent="0">
              <a:buNone/>
            </a:pPr>
            <a:endParaRPr sz="2400" dirty="0"/>
          </a:p>
        </p:txBody>
      </p:sp>
      <p:sp>
        <p:nvSpPr>
          <p:cNvPr id="169" name="Attention Layer"/>
          <p:cNvSpPr txBox="1">
            <a:spLocks noGrp="1"/>
          </p:cNvSpPr>
          <p:nvPr>
            <p:ph type="title"/>
          </p:nvPr>
        </p:nvSpPr>
        <p:spPr>
          <a:prstGeom prst="rect">
            <a:avLst/>
          </a:prstGeom>
        </p:spPr>
        <p:txBody>
          <a:bodyPr/>
          <a:lstStyle/>
          <a:p>
            <a:r>
              <a:rPr lang="ja-JP" altLang="en-US" dirty="0"/>
              <a:t>注意力层</a:t>
            </a:r>
            <a:endParaRPr dirty="0"/>
          </a:p>
        </p:txBody>
      </p:sp>
      <p:sp>
        <p:nvSpPr>
          <p:cNvPr id="171" name="Equation"/>
          <p:cNvSpPr txBox="1"/>
          <p:nvPr/>
        </p:nvSpPr>
        <p:spPr>
          <a:xfrm>
            <a:off x="3553343" y="1447098"/>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sp>
        <p:nvSpPr>
          <p:cNvPr id="172" name="Equation"/>
          <p:cNvSpPr txBox="1"/>
          <p:nvPr/>
        </p:nvSpPr>
        <p:spPr>
          <a:xfrm>
            <a:off x="6551073" y="1496615"/>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sp>
        <p:nvSpPr>
          <p:cNvPr id="173" name="Equation"/>
          <p:cNvSpPr txBox="1"/>
          <p:nvPr/>
        </p:nvSpPr>
        <p:spPr>
          <a:xfrm>
            <a:off x="1782117" y="1921231"/>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sp>
        <p:nvSpPr>
          <p:cNvPr id="174" name="Equation"/>
          <p:cNvSpPr txBox="1"/>
          <p:nvPr/>
        </p:nvSpPr>
        <p:spPr>
          <a:xfrm>
            <a:off x="3385591" y="1887365"/>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sp>
        <p:nvSpPr>
          <p:cNvPr id="175" name="Equation"/>
          <p:cNvSpPr txBox="1"/>
          <p:nvPr/>
        </p:nvSpPr>
        <p:spPr>
          <a:xfrm>
            <a:off x="4295603" y="2614797"/>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sp>
        <p:nvSpPr>
          <p:cNvPr id="176" name="Equation"/>
          <p:cNvSpPr txBox="1"/>
          <p:nvPr/>
        </p:nvSpPr>
        <p:spPr>
          <a:xfrm>
            <a:off x="5322658" y="2534243"/>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sp>
        <p:nvSpPr>
          <p:cNvPr id="177" name="Equation"/>
          <p:cNvSpPr txBox="1"/>
          <p:nvPr/>
        </p:nvSpPr>
        <p:spPr>
          <a:xfrm>
            <a:off x="3482535" y="3847915"/>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sp>
        <p:nvSpPr>
          <p:cNvPr id="178" name="Equation"/>
          <p:cNvSpPr txBox="1"/>
          <p:nvPr/>
        </p:nvSpPr>
        <p:spPr>
          <a:xfrm>
            <a:off x="3107094" y="5063454"/>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pic>
        <p:nvPicPr>
          <p:cNvPr id="15" name="内容占位符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2874" y="777506"/>
            <a:ext cx="7896398" cy="6078001"/>
          </a:xfrm>
          <a:prstGeom prst="rect">
            <a:avLst/>
          </a:prstGeom>
        </p:spPr>
      </p:pic>
      <p:sp>
        <p:nvSpPr>
          <p:cNvPr id="2" name="矩形 1"/>
          <p:cNvSpPr/>
          <p:nvPr/>
        </p:nvSpPr>
        <p:spPr>
          <a:xfrm>
            <a:off x="6002410" y="4463288"/>
            <a:ext cx="2274042" cy="1200329"/>
          </a:xfrm>
          <a:prstGeom prst="rect">
            <a:avLst/>
          </a:prstGeom>
        </p:spPr>
        <p:txBody>
          <a:bodyPr wrap="square">
            <a:spAutoFit/>
          </a:bodyPr>
          <a:lstStyle/>
          <a:p>
            <a:r>
              <a:rPr lang="ja-JP" altLang="en-US" sz="2400" dirty="0">
                <a:solidFill>
                  <a:srgbClr val="09405E"/>
                </a:solidFill>
                <a:latin typeface="Microsoft YaHei" charset="-122"/>
                <a:ea typeface="Microsoft YaHei" charset="-122"/>
                <a:cs typeface="Microsoft YaHei" charset="-122"/>
              </a:rPr>
              <a:t>注意力层</a:t>
            </a:r>
            <a:r>
              <a:rPr lang="zh-CN" altLang="en-US" sz="2400" dirty="0">
                <a:solidFill>
                  <a:srgbClr val="09405E"/>
                </a:solidFill>
                <a:latin typeface="Microsoft YaHei" charset="-122"/>
                <a:ea typeface="Microsoft YaHei" charset="-122"/>
                <a:cs typeface="Microsoft YaHei" charset="-122"/>
              </a:rPr>
              <a:t>包含编码器所有时刻的隐含状态</a:t>
            </a:r>
          </a:p>
        </p:txBody>
      </p:sp>
      <p:sp>
        <p:nvSpPr>
          <p:cNvPr id="3" name="矩形 2"/>
          <p:cNvSpPr/>
          <p:nvPr/>
        </p:nvSpPr>
        <p:spPr>
          <a:xfrm>
            <a:off x="4125976" y="851045"/>
            <a:ext cx="2813957" cy="830997"/>
          </a:xfrm>
          <a:prstGeom prst="rect">
            <a:avLst/>
          </a:prstGeom>
        </p:spPr>
        <p:txBody>
          <a:bodyPr wrap="square">
            <a:spAutoFit/>
          </a:bodyPr>
          <a:lstStyle/>
          <a:p>
            <a:r>
              <a:rPr lang="zh-CN" altLang="en-US" sz="2400" dirty="0">
                <a:solidFill>
                  <a:srgbClr val="09405E"/>
                </a:solidFill>
                <a:latin typeface="Microsoft YaHei" charset="-122"/>
                <a:ea typeface="Microsoft YaHei" charset="-122"/>
                <a:cs typeface="Microsoft YaHei" charset="-122"/>
              </a:rPr>
              <a:t>解码时，上一个时刻的输出作为查询</a:t>
            </a:r>
          </a:p>
        </p:txBody>
      </p:sp>
      <p:sp>
        <p:nvSpPr>
          <p:cNvPr id="4" name="矩形 3"/>
          <p:cNvSpPr/>
          <p:nvPr/>
        </p:nvSpPr>
        <p:spPr>
          <a:xfrm>
            <a:off x="9262770" y="3493793"/>
            <a:ext cx="2929230" cy="1200329"/>
          </a:xfrm>
          <a:prstGeom prst="rect">
            <a:avLst/>
          </a:prstGeom>
        </p:spPr>
        <p:txBody>
          <a:bodyPr wrap="square">
            <a:spAutoFit/>
          </a:bodyPr>
          <a:lstStyle/>
          <a:p>
            <a:r>
              <a:rPr lang="ja-JP" altLang="en-US" sz="2400" dirty="0">
                <a:solidFill>
                  <a:srgbClr val="09405E"/>
                </a:solidFill>
                <a:latin typeface="Microsoft YaHei" charset="-122"/>
                <a:ea typeface="Microsoft YaHei" charset="-122"/>
                <a:cs typeface="Microsoft YaHei" charset="-122"/>
              </a:rPr>
              <a:t>注意力层</a:t>
            </a:r>
            <a:r>
              <a:rPr lang="zh-CN" altLang="en-US" sz="2400" dirty="0">
                <a:solidFill>
                  <a:srgbClr val="09405E"/>
                </a:solidFill>
                <a:latin typeface="Microsoft YaHei" charset="-122"/>
                <a:ea typeface="Microsoft YaHei" charset="-122"/>
                <a:cs typeface="Microsoft YaHei" charset="-122"/>
              </a:rPr>
              <a:t>的输出与解码器输入（上下文）串联送入解码器</a:t>
            </a:r>
          </a:p>
        </p:txBody>
      </p:sp>
    </p:spTree>
    <p:extLst>
      <p:ext uri="{BB962C8B-B14F-4D97-AF65-F5344CB8AC3E}">
        <p14:creationId xmlns:p14="http://schemas.microsoft.com/office/powerpoint/2010/main" val="3758384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TW" b="1" dirty="0">
                <a:solidFill>
                  <a:srgbClr val="002060"/>
                </a:solidFill>
              </a:rPr>
              <a:t>Seq2seq model with “Self-attention”</a:t>
            </a:r>
            <a:endParaRPr lang="zh-TW" altLang="en-US" b="1" dirty="0">
              <a:solidFill>
                <a:srgbClr val="002060"/>
              </a:solidFill>
            </a:endParaRPr>
          </a:p>
          <a:p>
            <a:pPr lvl="1"/>
            <a:r>
              <a:rPr lang="en-US" altLang="zh-CN" dirty="0"/>
              <a:t> </a:t>
            </a:r>
            <a:r>
              <a:rPr lang="zh-CN" altLang="en-US" dirty="0"/>
              <a:t>并行训练</a:t>
            </a:r>
          </a:p>
          <a:p>
            <a:endParaRPr kumimoji="1" lang="zh-CN" altLang="en-US" dirty="0"/>
          </a:p>
        </p:txBody>
      </p:sp>
      <p:sp>
        <p:nvSpPr>
          <p:cNvPr id="3" name="标题 2"/>
          <p:cNvSpPr>
            <a:spLocks noGrp="1"/>
          </p:cNvSpPr>
          <p:nvPr>
            <p:ph type="title"/>
          </p:nvPr>
        </p:nvSpPr>
        <p:spPr/>
        <p:txBody>
          <a:bodyPr/>
          <a:lstStyle/>
          <a:p>
            <a:r>
              <a:rPr lang="en-US" altLang="zh-TW" dirty="0">
                <a:solidFill>
                  <a:srgbClr val="FFFFFF"/>
                </a:solidFill>
              </a:rPr>
              <a:t>Transformer</a:t>
            </a:r>
            <a:endParaRPr kumimoji="1" lang="zh-CN" altLang="en-US" dirty="0"/>
          </a:p>
        </p:txBody>
      </p:sp>
      <p:sp>
        <p:nvSpPr>
          <p:cNvPr id="5" name="矩形 4">
            <a:extLst>
              <a:ext uri="{FF2B5EF4-FFF2-40B4-BE49-F238E27FC236}">
                <a16:creationId xmlns:a16="http://schemas.microsoft.com/office/drawing/2014/main" id="{D5509A1C-CA1C-4358-B389-D820AB085286}"/>
              </a:ext>
            </a:extLst>
          </p:cNvPr>
          <p:cNvSpPr/>
          <p:nvPr/>
        </p:nvSpPr>
        <p:spPr>
          <a:xfrm>
            <a:off x="8535372" y="936391"/>
            <a:ext cx="3656628" cy="646331"/>
          </a:xfrm>
          <a:prstGeom prst="rect">
            <a:avLst/>
          </a:prstGeom>
        </p:spPr>
        <p:txBody>
          <a:bodyPr wrap="square">
            <a:spAutoFit/>
          </a:bodyPr>
          <a:lstStyle/>
          <a:p>
            <a:r>
              <a:rPr lang="en-US" altLang="zh-TW" dirty="0"/>
              <a:t>Attention is all you need</a:t>
            </a:r>
          </a:p>
          <a:p>
            <a:r>
              <a:rPr lang="en-US" altLang="zh-TW" dirty="0"/>
              <a:t>https://arxiv.org/abs/1706.03762</a:t>
            </a:r>
            <a:endParaRPr lang="zh-TW" altLang="en-US"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519" y="1897728"/>
            <a:ext cx="7708117" cy="4802312"/>
          </a:xfrm>
          <a:prstGeom prst="rect">
            <a:avLst/>
          </a:prstGeom>
        </p:spPr>
      </p:pic>
    </p:spTree>
    <p:extLst>
      <p:ext uri="{BB962C8B-B14F-4D97-AF65-F5344CB8AC3E}">
        <p14:creationId xmlns:p14="http://schemas.microsoft.com/office/powerpoint/2010/main" val="1295122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圓角 65">
            <a:extLst>
              <a:ext uri="{FF2B5EF4-FFF2-40B4-BE49-F238E27FC236}">
                <a16:creationId xmlns:a16="http://schemas.microsoft.com/office/drawing/2014/main" id="{28426F2F-FEB1-438D-B97F-E37E5209A6DA}"/>
              </a:ext>
            </a:extLst>
          </p:cNvPr>
          <p:cNvSpPr/>
          <p:nvPr/>
        </p:nvSpPr>
        <p:spPr>
          <a:xfrm>
            <a:off x="1709890" y="3136856"/>
            <a:ext cx="4013735" cy="1488255"/>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3" name="内容占位符 2"/>
          <p:cNvSpPr>
            <a:spLocks noGrp="1"/>
          </p:cNvSpPr>
          <p:nvPr>
            <p:ph sz="quarter" idx="10"/>
          </p:nvPr>
        </p:nvSpPr>
        <p:spPr/>
        <p:txBody>
          <a:bodyPr/>
          <a:lstStyle/>
          <a:p>
            <a:endParaRPr kumimoji="1" lang="zh-CN" altLang="en-US"/>
          </a:p>
        </p:txBody>
      </p:sp>
      <p:sp>
        <p:nvSpPr>
          <p:cNvPr id="2" name="標題 1">
            <a:extLst>
              <a:ext uri="{FF2B5EF4-FFF2-40B4-BE49-F238E27FC236}">
                <a16:creationId xmlns:a16="http://schemas.microsoft.com/office/drawing/2014/main" id="{34011F7B-6824-4EE9-A3EC-62AE03AA32C5}"/>
              </a:ext>
            </a:extLst>
          </p:cNvPr>
          <p:cNvSpPr>
            <a:spLocks noGrp="1"/>
          </p:cNvSpPr>
          <p:nvPr>
            <p:ph type="title"/>
          </p:nvPr>
        </p:nvSpPr>
        <p:spPr/>
        <p:txBody>
          <a:bodyPr/>
          <a:lstStyle/>
          <a:p>
            <a:r>
              <a:rPr lang="en-US" altLang="zh-TW"/>
              <a:t>Sequence</a:t>
            </a:r>
            <a:endParaRPr lang="zh-TW" altLang="en-US" dirty="0"/>
          </a:p>
        </p:txBody>
      </p:sp>
      <p:sp>
        <p:nvSpPr>
          <p:cNvPr id="4" name="矩形 3">
            <a:extLst>
              <a:ext uri="{FF2B5EF4-FFF2-40B4-BE49-F238E27FC236}">
                <a16:creationId xmlns:a16="http://schemas.microsoft.com/office/drawing/2014/main" id="{F6CCD274-59BF-45D9-B1C7-9D08C1655415}"/>
              </a:ext>
            </a:extLst>
          </p:cNvPr>
          <p:cNvSpPr/>
          <p:nvPr/>
        </p:nvSpPr>
        <p:spPr>
          <a:xfrm>
            <a:off x="2062143" y="3537134"/>
            <a:ext cx="461666" cy="60581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5" name="矩形 4">
            <a:extLst>
              <a:ext uri="{FF2B5EF4-FFF2-40B4-BE49-F238E27FC236}">
                <a16:creationId xmlns:a16="http://schemas.microsoft.com/office/drawing/2014/main" id="{A863D7D8-0CDC-442D-BF8F-C1226796242F}"/>
              </a:ext>
            </a:extLst>
          </p:cNvPr>
          <p:cNvSpPr/>
          <p:nvPr/>
        </p:nvSpPr>
        <p:spPr>
          <a:xfrm>
            <a:off x="3021068" y="3537132"/>
            <a:ext cx="465153" cy="6058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cxnSp>
        <p:nvCxnSpPr>
          <p:cNvPr id="14" name="直線單箭頭接點 13">
            <a:extLst>
              <a:ext uri="{FF2B5EF4-FFF2-40B4-BE49-F238E27FC236}">
                <a16:creationId xmlns:a16="http://schemas.microsoft.com/office/drawing/2014/main" id="{F0DC04CC-DF7F-406F-BE26-EC50C6B79409}"/>
              </a:ext>
            </a:extLst>
          </p:cNvPr>
          <p:cNvCxnSpPr>
            <a:cxnSpLocks/>
          </p:cNvCxnSpPr>
          <p:nvPr/>
        </p:nvCxnSpPr>
        <p:spPr>
          <a:xfrm>
            <a:off x="2542109" y="3901094"/>
            <a:ext cx="4789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9A0CF0F7-E727-4F44-93F5-0631F2A848F9}"/>
              </a:ext>
            </a:extLst>
          </p:cNvPr>
          <p:cNvCxnSpPr>
            <a:cxnSpLocks/>
          </p:cNvCxnSpPr>
          <p:nvPr/>
        </p:nvCxnSpPr>
        <p:spPr>
          <a:xfrm flipV="1">
            <a:off x="2291451" y="4171459"/>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B67EAD46-C7B8-4776-8A81-9EBC40E6AE45}"/>
              </a:ext>
            </a:extLst>
          </p:cNvPr>
          <p:cNvSpPr/>
          <p:nvPr/>
        </p:nvSpPr>
        <p:spPr>
          <a:xfrm>
            <a:off x="3983479" y="3537132"/>
            <a:ext cx="465153" cy="6058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cxnSp>
        <p:nvCxnSpPr>
          <p:cNvPr id="20" name="直線單箭頭接點 19">
            <a:extLst>
              <a:ext uri="{FF2B5EF4-FFF2-40B4-BE49-F238E27FC236}">
                <a16:creationId xmlns:a16="http://schemas.microsoft.com/office/drawing/2014/main" id="{F2B984DF-F323-4AFF-A509-A9B648021193}"/>
              </a:ext>
            </a:extLst>
          </p:cNvPr>
          <p:cNvCxnSpPr>
            <a:cxnSpLocks/>
          </p:cNvCxnSpPr>
          <p:nvPr/>
        </p:nvCxnSpPr>
        <p:spPr>
          <a:xfrm>
            <a:off x="3504520" y="3901094"/>
            <a:ext cx="4789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BEF8CE05-11EF-4446-9005-E98CBEBB6E1E}"/>
              </a:ext>
            </a:extLst>
          </p:cNvPr>
          <p:cNvSpPr/>
          <p:nvPr/>
        </p:nvSpPr>
        <p:spPr>
          <a:xfrm>
            <a:off x="4968383" y="3537132"/>
            <a:ext cx="465153" cy="6058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cxnSp>
        <p:nvCxnSpPr>
          <p:cNvPr id="22" name="直線單箭頭接點 21">
            <a:extLst>
              <a:ext uri="{FF2B5EF4-FFF2-40B4-BE49-F238E27FC236}">
                <a16:creationId xmlns:a16="http://schemas.microsoft.com/office/drawing/2014/main" id="{7E2B8A41-6390-42DF-AAFC-4BCD2705B904}"/>
              </a:ext>
            </a:extLst>
          </p:cNvPr>
          <p:cNvCxnSpPr>
            <a:cxnSpLocks/>
          </p:cNvCxnSpPr>
          <p:nvPr/>
        </p:nvCxnSpPr>
        <p:spPr>
          <a:xfrm>
            <a:off x="4489424" y="3901094"/>
            <a:ext cx="4789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893FCB39-D341-4A4C-AE21-3D6C592D50D5}"/>
              </a:ext>
            </a:extLst>
          </p:cNvPr>
          <p:cNvSpPr txBox="1"/>
          <p:nvPr/>
        </p:nvSpPr>
        <p:spPr>
          <a:xfrm>
            <a:off x="2516200" y="6096104"/>
            <a:ext cx="3050825" cy="523220"/>
          </a:xfrm>
          <a:prstGeom prst="rect">
            <a:avLst/>
          </a:prstGeom>
          <a:noFill/>
        </p:spPr>
        <p:txBody>
          <a:bodyPr wrap="square" rtlCol="0">
            <a:spAutoFit/>
          </a:bodyPr>
          <a:lstStyle/>
          <a:p>
            <a:r>
              <a:rPr lang="en-US" altLang="zh-TW" sz="2800" dirty="0">
                <a:solidFill>
                  <a:srgbClr val="FF0000"/>
                </a:solidFill>
              </a:rPr>
              <a:t>Hard to parallel !</a:t>
            </a:r>
            <a:endParaRPr lang="zh-TW" altLang="en-US" sz="2800" dirty="0">
              <a:solidFill>
                <a:srgbClr val="FF0000"/>
              </a:solidFill>
            </a:endParaRPr>
          </a:p>
        </p:txBody>
      </p:sp>
      <p:cxnSp>
        <p:nvCxnSpPr>
          <p:cNvPr id="27" name="直線單箭頭接點 26">
            <a:extLst>
              <a:ext uri="{FF2B5EF4-FFF2-40B4-BE49-F238E27FC236}">
                <a16:creationId xmlns:a16="http://schemas.microsoft.com/office/drawing/2014/main" id="{DFF9256C-A2F3-4EED-BB24-7C2F0CC4DCB6}"/>
              </a:ext>
            </a:extLst>
          </p:cNvPr>
          <p:cNvCxnSpPr>
            <a:cxnSpLocks/>
          </p:cNvCxnSpPr>
          <p:nvPr/>
        </p:nvCxnSpPr>
        <p:spPr>
          <a:xfrm flipH="1">
            <a:off x="2523051" y="3783987"/>
            <a:ext cx="4789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B33E76F3-43AB-43CC-A2CC-D102333ABDC5}"/>
              </a:ext>
            </a:extLst>
          </p:cNvPr>
          <p:cNvCxnSpPr>
            <a:cxnSpLocks/>
          </p:cNvCxnSpPr>
          <p:nvPr/>
        </p:nvCxnSpPr>
        <p:spPr>
          <a:xfrm flipH="1">
            <a:off x="3485462" y="3783987"/>
            <a:ext cx="4789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4C6E7CC8-3B9A-4434-BA73-21D6BFB895D2}"/>
              </a:ext>
            </a:extLst>
          </p:cNvPr>
          <p:cNvCxnSpPr>
            <a:cxnSpLocks/>
          </p:cNvCxnSpPr>
          <p:nvPr/>
        </p:nvCxnSpPr>
        <p:spPr>
          <a:xfrm flipH="1">
            <a:off x="4470366" y="3783987"/>
            <a:ext cx="4789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E6184D7C-FBE4-4A70-A3BB-5D058874EFA2}"/>
              </a:ext>
            </a:extLst>
          </p:cNvPr>
          <p:cNvSpPr/>
          <p:nvPr/>
        </p:nvSpPr>
        <p:spPr>
          <a:xfrm>
            <a:off x="2071576" y="495545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2" name="矩形 31">
            <a:extLst>
              <a:ext uri="{FF2B5EF4-FFF2-40B4-BE49-F238E27FC236}">
                <a16:creationId xmlns:a16="http://schemas.microsoft.com/office/drawing/2014/main" id="{C17144A7-3E7A-4A1F-B192-057C13245874}"/>
              </a:ext>
            </a:extLst>
          </p:cNvPr>
          <p:cNvSpPr/>
          <p:nvPr/>
        </p:nvSpPr>
        <p:spPr>
          <a:xfrm>
            <a:off x="3030501" y="4955455"/>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3" name="矩形 32">
            <a:extLst>
              <a:ext uri="{FF2B5EF4-FFF2-40B4-BE49-F238E27FC236}">
                <a16:creationId xmlns:a16="http://schemas.microsoft.com/office/drawing/2014/main" id="{548A379D-F6F1-43E0-87E4-89CBC5AEC9C6}"/>
              </a:ext>
            </a:extLst>
          </p:cNvPr>
          <p:cNvSpPr/>
          <p:nvPr/>
        </p:nvSpPr>
        <p:spPr>
          <a:xfrm>
            <a:off x="3992912" y="4955455"/>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4" name="矩形 33">
            <a:extLst>
              <a:ext uri="{FF2B5EF4-FFF2-40B4-BE49-F238E27FC236}">
                <a16:creationId xmlns:a16="http://schemas.microsoft.com/office/drawing/2014/main" id="{8404D718-DF4D-40F8-BC9A-1F7C2040D7A0}"/>
              </a:ext>
            </a:extLst>
          </p:cNvPr>
          <p:cNvSpPr/>
          <p:nvPr/>
        </p:nvSpPr>
        <p:spPr>
          <a:xfrm>
            <a:off x="4977816" y="4955455"/>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B44CF24F-E7BB-4F56-BC85-916FD1A91FFA}"/>
                  </a:ext>
                </a:extLst>
              </p:cNvPr>
              <p:cNvSpPr txBox="1"/>
              <p:nvPr/>
            </p:nvSpPr>
            <p:spPr>
              <a:xfrm>
                <a:off x="4852811" y="504295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43" name="文字方塊 42">
                <a:extLst>
                  <a:ext uri="{FF2B5EF4-FFF2-40B4-BE49-F238E27FC236}">
                    <a16:creationId xmlns="" xmlns:a16="http://schemas.microsoft.com/office/drawing/2014/main" xmlns:a14="http://schemas.microsoft.com/office/drawing/2010/main" id="{B44CF24F-E7BB-4F56-BC85-916FD1A91FFA}"/>
                  </a:ext>
                </a:extLst>
              </p:cNvPr>
              <p:cNvSpPr txBox="1">
                <a:spLocks noRot="1" noChangeAspect="1" noMove="1" noResize="1" noEditPoints="1" noAdjustHandles="1" noChangeArrowheads="1" noChangeShapeType="1" noTextEdit="1"/>
              </p:cNvSpPr>
              <p:nvPr/>
            </p:nvSpPr>
            <p:spPr>
              <a:xfrm>
                <a:off x="4852811" y="5042951"/>
                <a:ext cx="715161" cy="461665"/>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字方塊 43">
                <a:extLst>
                  <a:ext uri="{FF2B5EF4-FFF2-40B4-BE49-F238E27FC236}">
                    <a16:creationId xmlns:a16="http://schemas.microsoft.com/office/drawing/2014/main" id="{A9A9B652-9C49-4583-B58A-927E6C7307F3}"/>
                  </a:ext>
                </a:extLst>
              </p:cNvPr>
              <p:cNvSpPr txBox="1"/>
              <p:nvPr/>
            </p:nvSpPr>
            <p:spPr>
              <a:xfrm>
                <a:off x="3876612" y="505036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44" name="文字方塊 43">
                <a:extLst>
                  <a:ext uri="{FF2B5EF4-FFF2-40B4-BE49-F238E27FC236}">
                    <a16:creationId xmlns="" xmlns:a16="http://schemas.microsoft.com/office/drawing/2014/main" xmlns:a14="http://schemas.microsoft.com/office/drawing/2010/main" id="{A9A9B652-9C49-4583-B58A-927E6C7307F3}"/>
                  </a:ext>
                </a:extLst>
              </p:cNvPr>
              <p:cNvSpPr txBox="1">
                <a:spLocks noRot="1" noChangeAspect="1" noMove="1" noResize="1" noEditPoints="1" noAdjustHandles="1" noChangeArrowheads="1" noChangeShapeType="1" noTextEdit="1"/>
              </p:cNvSpPr>
              <p:nvPr/>
            </p:nvSpPr>
            <p:spPr>
              <a:xfrm>
                <a:off x="3876612" y="5050363"/>
                <a:ext cx="715161" cy="46166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D16517CC-3764-4621-AB5B-8D36D6F35757}"/>
                  </a:ext>
                </a:extLst>
              </p:cNvPr>
              <p:cNvSpPr txBox="1"/>
              <p:nvPr/>
            </p:nvSpPr>
            <p:spPr>
              <a:xfrm>
                <a:off x="2914201" y="50696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45" name="文字方塊 44">
                <a:extLst>
                  <a:ext uri="{FF2B5EF4-FFF2-40B4-BE49-F238E27FC236}">
                    <a16:creationId xmlns="" xmlns:a16="http://schemas.microsoft.com/office/drawing/2014/main" xmlns:a14="http://schemas.microsoft.com/office/drawing/2010/main" id="{D16517CC-3764-4621-AB5B-8D36D6F35757}"/>
                  </a:ext>
                </a:extLst>
              </p:cNvPr>
              <p:cNvSpPr txBox="1">
                <a:spLocks noRot="1" noChangeAspect="1" noMove="1" noResize="1" noEditPoints="1" noAdjustHandles="1" noChangeArrowheads="1" noChangeShapeType="1" noTextEdit="1"/>
              </p:cNvSpPr>
              <p:nvPr/>
            </p:nvSpPr>
            <p:spPr>
              <a:xfrm>
                <a:off x="2914201" y="5069698"/>
                <a:ext cx="715161" cy="46166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08EAF99E-BCBD-4254-8257-8A2213A974F6}"/>
                  </a:ext>
                </a:extLst>
              </p:cNvPr>
              <p:cNvSpPr txBox="1"/>
              <p:nvPr/>
            </p:nvSpPr>
            <p:spPr>
              <a:xfrm>
                <a:off x="1974068" y="502471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46" name="文字方塊 45">
                <a:extLst>
                  <a:ext uri="{FF2B5EF4-FFF2-40B4-BE49-F238E27FC236}">
                    <a16:creationId xmlns="" xmlns:a16="http://schemas.microsoft.com/office/drawing/2014/main" xmlns:a14="http://schemas.microsoft.com/office/drawing/2010/main" id="{08EAF99E-BCBD-4254-8257-8A2213A974F6}"/>
                  </a:ext>
                </a:extLst>
              </p:cNvPr>
              <p:cNvSpPr txBox="1">
                <a:spLocks noRot="1" noChangeAspect="1" noMove="1" noResize="1" noEditPoints="1" noAdjustHandles="1" noChangeArrowheads="1" noChangeShapeType="1" noTextEdit="1"/>
              </p:cNvSpPr>
              <p:nvPr/>
            </p:nvSpPr>
            <p:spPr>
              <a:xfrm>
                <a:off x="1974068" y="5024716"/>
                <a:ext cx="715161" cy="461665"/>
              </a:xfrm>
              <a:prstGeom prst="rect">
                <a:avLst/>
              </a:prstGeom>
              <a:blipFill rotWithShape="0">
                <a:blip r:embed="rId5"/>
                <a:stretch>
                  <a:fillRect/>
                </a:stretch>
              </a:blipFill>
            </p:spPr>
            <p:txBody>
              <a:bodyPr/>
              <a:lstStyle/>
              <a:p>
                <a:r>
                  <a:rPr lang="zh-CN" altLang="en-US">
                    <a:noFill/>
                  </a:rPr>
                  <a:t> </a:t>
                </a:r>
              </a:p>
            </p:txBody>
          </p:sp>
        </mc:Fallback>
      </mc:AlternateContent>
      <p:sp>
        <p:nvSpPr>
          <p:cNvPr id="47" name="矩形 46">
            <a:extLst>
              <a:ext uri="{FF2B5EF4-FFF2-40B4-BE49-F238E27FC236}">
                <a16:creationId xmlns:a16="http://schemas.microsoft.com/office/drawing/2014/main" id="{D04707B6-29AE-4B91-9354-3243ADB6AC09}"/>
              </a:ext>
            </a:extLst>
          </p:cNvPr>
          <p:cNvSpPr/>
          <p:nvPr/>
        </p:nvSpPr>
        <p:spPr>
          <a:xfrm>
            <a:off x="2070629" y="219326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8" name="矩形 47">
            <a:extLst>
              <a:ext uri="{FF2B5EF4-FFF2-40B4-BE49-F238E27FC236}">
                <a16:creationId xmlns:a16="http://schemas.microsoft.com/office/drawing/2014/main" id="{D5B5D7D7-AC58-48EF-890F-F46755728F2F}"/>
              </a:ext>
            </a:extLst>
          </p:cNvPr>
          <p:cNvSpPr/>
          <p:nvPr/>
        </p:nvSpPr>
        <p:spPr>
          <a:xfrm>
            <a:off x="3029554" y="2193265"/>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9" name="矩形 48">
            <a:extLst>
              <a:ext uri="{FF2B5EF4-FFF2-40B4-BE49-F238E27FC236}">
                <a16:creationId xmlns:a16="http://schemas.microsoft.com/office/drawing/2014/main" id="{C5F90C50-3CFD-4D66-9752-AC452970C496}"/>
              </a:ext>
            </a:extLst>
          </p:cNvPr>
          <p:cNvSpPr/>
          <p:nvPr/>
        </p:nvSpPr>
        <p:spPr>
          <a:xfrm>
            <a:off x="3991965" y="2193265"/>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50" name="矩形 49">
            <a:extLst>
              <a:ext uri="{FF2B5EF4-FFF2-40B4-BE49-F238E27FC236}">
                <a16:creationId xmlns:a16="http://schemas.microsoft.com/office/drawing/2014/main" id="{83975058-9B5E-4984-9CC7-007644338389}"/>
              </a:ext>
            </a:extLst>
          </p:cNvPr>
          <p:cNvSpPr/>
          <p:nvPr/>
        </p:nvSpPr>
        <p:spPr>
          <a:xfrm>
            <a:off x="4976869" y="2193265"/>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1" name="文字方塊 50">
                <a:extLst>
                  <a:ext uri="{FF2B5EF4-FFF2-40B4-BE49-F238E27FC236}">
                    <a16:creationId xmlns:a16="http://schemas.microsoft.com/office/drawing/2014/main" id="{C7CC7D1D-63D2-49C8-A0EC-6A8414110FE4}"/>
                  </a:ext>
                </a:extLst>
              </p:cNvPr>
              <p:cNvSpPr txBox="1"/>
              <p:nvPr/>
            </p:nvSpPr>
            <p:spPr>
              <a:xfrm>
                <a:off x="4851864" y="228076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51" name="文字方塊 50">
                <a:extLst>
                  <a:ext uri="{FF2B5EF4-FFF2-40B4-BE49-F238E27FC236}">
                    <a16:creationId xmlns="" xmlns:a16="http://schemas.microsoft.com/office/drawing/2014/main" xmlns:a14="http://schemas.microsoft.com/office/drawing/2010/main" id="{C7CC7D1D-63D2-49C8-A0EC-6A8414110FE4}"/>
                  </a:ext>
                </a:extLst>
              </p:cNvPr>
              <p:cNvSpPr txBox="1">
                <a:spLocks noRot="1" noChangeAspect="1" noMove="1" noResize="1" noEditPoints="1" noAdjustHandles="1" noChangeArrowheads="1" noChangeShapeType="1" noTextEdit="1"/>
              </p:cNvSpPr>
              <p:nvPr/>
            </p:nvSpPr>
            <p:spPr>
              <a:xfrm>
                <a:off x="4851864" y="2280761"/>
                <a:ext cx="715161" cy="461665"/>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23515851-B7E6-42A6-9075-FD35C1767F0D}"/>
                  </a:ext>
                </a:extLst>
              </p:cNvPr>
              <p:cNvSpPr txBox="1"/>
              <p:nvPr/>
            </p:nvSpPr>
            <p:spPr>
              <a:xfrm>
                <a:off x="3875665" y="228817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52" name="文字方塊 51">
                <a:extLst>
                  <a:ext uri="{FF2B5EF4-FFF2-40B4-BE49-F238E27FC236}">
                    <a16:creationId xmlns="" xmlns:a16="http://schemas.microsoft.com/office/drawing/2014/main" xmlns:a14="http://schemas.microsoft.com/office/drawing/2010/main" id="{23515851-B7E6-42A6-9075-FD35C1767F0D}"/>
                  </a:ext>
                </a:extLst>
              </p:cNvPr>
              <p:cNvSpPr txBox="1">
                <a:spLocks noRot="1" noChangeAspect="1" noMove="1" noResize="1" noEditPoints="1" noAdjustHandles="1" noChangeArrowheads="1" noChangeShapeType="1" noTextEdit="1"/>
              </p:cNvSpPr>
              <p:nvPr/>
            </p:nvSpPr>
            <p:spPr>
              <a:xfrm>
                <a:off x="3875665" y="2288173"/>
                <a:ext cx="715161" cy="46166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55D56E93-CBB2-4FF7-BE35-21978DCAF426}"/>
                  </a:ext>
                </a:extLst>
              </p:cNvPr>
              <p:cNvSpPr txBox="1"/>
              <p:nvPr/>
            </p:nvSpPr>
            <p:spPr>
              <a:xfrm>
                <a:off x="2913254" y="230750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53" name="文字方塊 52">
                <a:extLst>
                  <a:ext uri="{FF2B5EF4-FFF2-40B4-BE49-F238E27FC236}">
                    <a16:creationId xmlns="" xmlns:a16="http://schemas.microsoft.com/office/drawing/2014/main" xmlns:a14="http://schemas.microsoft.com/office/drawing/2010/main" id="{55D56E93-CBB2-4FF7-BE35-21978DCAF426}"/>
                  </a:ext>
                </a:extLst>
              </p:cNvPr>
              <p:cNvSpPr txBox="1">
                <a:spLocks noRot="1" noChangeAspect="1" noMove="1" noResize="1" noEditPoints="1" noAdjustHandles="1" noChangeArrowheads="1" noChangeShapeType="1" noTextEdit="1"/>
              </p:cNvSpPr>
              <p:nvPr/>
            </p:nvSpPr>
            <p:spPr>
              <a:xfrm>
                <a:off x="2913254" y="2307508"/>
                <a:ext cx="715161" cy="46166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9909CFB5-49EF-4A66-A254-137532081E1E}"/>
                  </a:ext>
                </a:extLst>
              </p:cNvPr>
              <p:cNvSpPr txBox="1"/>
              <p:nvPr/>
            </p:nvSpPr>
            <p:spPr>
              <a:xfrm>
                <a:off x="1973121" y="226252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54" name="文字方塊 53">
                <a:extLst>
                  <a:ext uri="{FF2B5EF4-FFF2-40B4-BE49-F238E27FC236}">
                    <a16:creationId xmlns="" xmlns:a16="http://schemas.microsoft.com/office/drawing/2014/main" xmlns:a14="http://schemas.microsoft.com/office/drawing/2010/main" id="{9909CFB5-49EF-4A66-A254-137532081E1E}"/>
                  </a:ext>
                </a:extLst>
              </p:cNvPr>
              <p:cNvSpPr txBox="1">
                <a:spLocks noRot="1" noChangeAspect="1" noMove="1" noResize="1" noEditPoints="1" noAdjustHandles="1" noChangeArrowheads="1" noChangeShapeType="1" noTextEdit="1"/>
              </p:cNvSpPr>
              <p:nvPr/>
            </p:nvSpPr>
            <p:spPr>
              <a:xfrm>
                <a:off x="1973121" y="2262526"/>
                <a:ext cx="715161" cy="461665"/>
              </a:xfrm>
              <a:prstGeom prst="rect">
                <a:avLst/>
              </a:prstGeom>
              <a:blipFill rotWithShape="0">
                <a:blip r:embed="rId9"/>
                <a:stretch>
                  <a:fillRect/>
                </a:stretch>
              </a:blipFill>
            </p:spPr>
            <p:txBody>
              <a:bodyPr/>
              <a:lstStyle/>
              <a:p>
                <a:r>
                  <a:rPr lang="zh-CN" altLang="en-US">
                    <a:noFill/>
                  </a:rPr>
                  <a:t> </a:t>
                </a:r>
              </a:p>
            </p:txBody>
          </p:sp>
        </mc:Fallback>
      </mc:AlternateContent>
      <p:sp>
        <p:nvSpPr>
          <p:cNvPr id="26" name="文字方塊 25">
            <a:extLst>
              <a:ext uri="{FF2B5EF4-FFF2-40B4-BE49-F238E27FC236}">
                <a16:creationId xmlns:a16="http://schemas.microsoft.com/office/drawing/2014/main" id="{83158CD1-5924-424A-8D7C-E97656EAF6CD}"/>
              </a:ext>
            </a:extLst>
          </p:cNvPr>
          <p:cNvSpPr txBox="1"/>
          <p:nvPr/>
        </p:nvSpPr>
        <p:spPr>
          <a:xfrm>
            <a:off x="2564968" y="5582901"/>
            <a:ext cx="2403414" cy="461665"/>
          </a:xfrm>
          <a:prstGeom prst="rect">
            <a:avLst/>
          </a:prstGeom>
          <a:noFill/>
        </p:spPr>
        <p:txBody>
          <a:bodyPr wrap="square" rtlCol="0">
            <a:spAutoFit/>
          </a:bodyPr>
          <a:lstStyle/>
          <a:p>
            <a:pPr algn="ctr"/>
            <a:r>
              <a:rPr lang="en-US" altLang="zh-TW" sz="2400" dirty="0"/>
              <a:t>Previous layer</a:t>
            </a:r>
            <a:endParaRPr lang="zh-TW" altLang="en-US" sz="2400" dirty="0"/>
          </a:p>
        </p:txBody>
      </p:sp>
      <p:sp>
        <p:nvSpPr>
          <p:cNvPr id="55" name="文字方塊 54">
            <a:extLst>
              <a:ext uri="{FF2B5EF4-FFF2-40B4-BE49-F238E27FC236}">
                <a16:creationId xmlns:a16="http://schemas.microsoft.com/office/drawing/2014/main" id="{2F47138B-9FD7-42C3-AEBD-C9C53FBD1ECB}"/>
              </a:ext>
            </a:extLst>
          </p:cNvPr>
          <p:cNvSpPr txBox="1"/>
          <p:nvPr/>
        </p:nvSpPr>
        <p:spPr>
          <a:xfrm>
            <a:off x="2573454" y="1690690"/>
            <a:ext cx="2403414" cy="461665"/>
          </a:xfrm>
          <a:prstGeom prst="rect">
            <a:avLst/>
          </a:prstGeom>
          <a:noFill/>
        </p:spPr>
        <p:txBody>
          <a:bodyPr wrap="square" rtlCol="0">
            <a:spAutoFit/>
          </a:bodyPr>
          <a:lstStyle/>
          <a:p>
            <a:pPr algn="ctr"/>
            <a:r>
              <a:rPr lang="en-US" altLang="zh-TW" sz="2400" dirty="0"/>
              <a:t>Next layer</a:t>
            </a:r>
            <a:endParaRPr lang="zh-TW" altLang="en-US" sz="2400" dirty="0"/>
          </a:p>
        </p:txBody>
      </p:sp>
      <p:cxnSp>
        <p:nvCxnSpPr>
          <p:cNvPr id="68" name="直線單箭頭接點 67">
            <a:extLst>
              <a:ext uri="{FF2B5EF4-FFF2-40B4-BE49-F238E27FC236}">
                <a16:creationId xmlns:a16="http://schemas.microsoft.com/office/drawing/2014/main" id="{8711803F-E3B0-4D4F-BA82-C7DEC6B7C61C}"/>
              </a:ext>
            </a:extLst>
          </p:cNvPr>
          <p:cNvCxnSpPr>
            <a:cxnSpLocks/>
          </p:cNvCxnSpPr>
          <p:nvPr/>
        </p:nvCxnSpPr>
        <p:spPr>
          <a:xfrm flipV="1">
            <a:off x="3252373" y="4171459"/>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92E71E34-D83B-4C65-AD48-1925AF330F11}"/>
              </a:ext>
            </a:extLst>
          </p:cNvPr>
          <p:cNvCxnSpPr>
            <a:cxnSpLocks/>
          </p:cNvCxnSpPr>
          <p:nvPr/>
        </p:nvCxnSpPr>
        <p:spPr>
          <a:xfrm flipV="1">
            <a:off x="4222921" y="4152572"/>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5975C421-39C5-42ED-AD61-66436ECC19B6}"/>
              </a:ext>
            </a:extLst>
          </p:cNvPr>
          <p:cNvCxnSpPr>
            <a:cxnSpLocks/>
          </p:cNvCxnSpPr>
          <p:nvPr/>
        </p:nvCxnSpPr>
        <p:spPr>
          <a:xfrm flipV="1">
            <a:off x="5212719" y="4152572"/>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FA9A1085-BF9A-40DB-BE9E-1E835FC3AD35}"/>
              </a:ext>
            </a:extLst>
          </p:cNvPr>
          <p:cNvCxnSpPr>
            <a:cxnSpLocks/>
          </p:cNvCxnSpPr>
          <p:nvPr/>
        </p:nvCxnSpPr>
        <p:spPr>
          <a:xfrm flipV="1">
            <a:off x="2290684" y="2772023"/>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5B1749C2-9C5A-4349-A0C8-A08293879ABD}"/>
              </a:ext>
            </a:extLst>
          </p:cNvPr>
          <p:cNvCxnSpPr>
            <a:cxnSpLocks/>
          </p:cNvCxnSpPr>
          <p:nvPr/>
        </p:nvCxnSpPr>
        <p:spPr>
          <a:xfrm flipV="1">
            <a:off x="3251606" y="2772023"/>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4D625747-3AF0-4111-8A22-8911A0D32517}"/>
              </a:ext>
            </a:extLst>
          </p:cNvPr>
          <p:cNvCxnSpPr>
            <a:cxnSpLocks/>
          </p:cNvCxnSpPr>
          <p:nvPr/>
        </p:nvCxnSpPr>
        <p:spPr>
          <a:xfrm flipV="1">
            <a:off x="4222154" y="2753136"/>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0739A790-1E26-4CA5-9BE9-A1FCF541C525}"/>
              </a:ext>
            </a:extLst>
          </p:cNvPr>
          <p:cNvCxnSpPr>
            <a:cxnSpLocks/>
          </p:cNvCxnSpPr>
          <p:nvPr/>
        </p:nvCxnSpPr>
        <p:spPr>
          <a:xfrm flipV="1">
            <a:off x="5211952" y="2753136"/>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0FA9D7DC-82B0-4CF4-A86C-4E2634E9CAC6}"/>
              </a:ext>
            </a:extLst>
          </p:cNvPr>
          <p:cNvSpPr/>
          <p:nvPr/>
        </p:nvSpPr>
        <p:spPr>
          <a:xfrm>
            <a:off x="6667958" y="497495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79" name="矩形 78">
            <a:extLst>
              <a:ext uri="{FF2B5EF4-FFF2-40B4-BE49-F238E27FC236}">
                <a16:creationId xmlns:a16="http://schemas.microsoft.com/office/drawing/2014/main" id="{110806BF-D8E7-4917-9A2D-7654B04F4B04}"/>
              </a:ext>
            </a:extLst>
          </p:cNvPr>
          <p:cNvSpPr/>
          <p:nvPr/>
        </p:nvSpPr>
        <p:spPr>
          <a:xfrm>
            <a:off x="7626883" y="4974953"/>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80" name="矩形 79">
            <a:extLst>
              <a:ext uri="{FF2B5EF4-FFF2-40B4-BE49-F238E27FC236}">
                <a16:creationId xmlns:a16="http://schemas.microsoft.com/office/drawing/2014/main" id="{CF5A46B0-5FB3-49C6-9366-7949F0600707}"/>
              </a:ext>
            </a:extLst>
          </p:cNvPr>
          <p:cNvSpPr/>
          <p:nvPr/>
        </p:nvSpPr>
        <p:spPr>
          <a:xfrm>
            <a:off x="8589294" y="4974953"/>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81" name="矩形 80">
            <a:extLst>
              <a:ext uri="{FF2B5EF4-FFF2-40B4-BE49-F238E27FC236}">
                <a16:creationId xmlns:a16="http://schemas.microsoft.com/office/drawing/2014/main" id="{9A728860-5A08-4D02-A076-9810AAC5BF30}"/>
              </a:ext>
            </a:extLst>
          </p:cNvPr>
          <p:cNvSpPr/>
          <p:nvPr/>
        </p:nvSpPr>
        <p:spPr>
          <a:xfrm>
            <a:off x="9574198" y="4974953"/>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963ED58B-F52B-4506-B4D9-908416BC2E7F}"/>
                  </a:ext>
                </a:extLst>
              </p:cNvPr>
              <p:cNvSpPr txBox="1"/>
              <p:nvPr/>
            </p:nvSpPr>
            <p:spPr>
              <a:xfrm>
                <a:off x="9449193" y="506244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82" name="文字方塊 81">
                <a:extLst>
                  <a:ext uri="{FF2B5EF4-FFF2-40B4-BE49-F238E27FC236}">
                    <a16:creationId xmlns="" xmlns:a16="http://schemas.microsoft.com/office/drawing/2014/main" xmlns:a14="http://schemas.microsoft.com/office/drawing/2010/main" id="{963ED58B-F52B-4506-B4D9-908416BC2E7F}"/>
                  </a:ext>
                </a:extLst>
              </p:cNvPr>
              <p:cNvSpPr txBox="1">
                <a:spLocks noRot="1" noChangeAspect="1" noMove="1" noResize="1" noEditPoints="1" noAdjustHandles="1" noChangeArrowheads="1" noChangeShapeType="1" noTextEdit="1"/>
              </p:cNvSpPr>
              <p:nvPr/>
            </p:nvSpPr>
            <p:spPr>
              <a:xfrm>
                <a:off x="9449193" y="5062449"/>
                <a:ext cx="715161" cy="461665"/>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6EB0A701-0DCE-4D1F-967C-4CBAE70B7DB6}"/>
                  </a:ext>
                </a:extLst>
              </p:cNvPr>
              <p:cNvSpPr txBox="1"/>
              <p:nvPr/>
            </p:nvSpPr>
            <p:spPr>
              <a:xfrm>
                <a:off x="8472994" y="506986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83" name="文字方塊 82">
                <a:extLst>
                  <a:ext uri="{FF2B5EF4-FFF2-40B4-BE49-F238E27FC236}">
                    <a16:creationId xmlns="" xmlns:a16="http://schemas.microsoft.com/office/drawing/2014/main" xmlns:a14="http://schemas.microsoft.com/office/drawing/2010/main" id="{6EB0A701-0DCE-4D1F-967C-4CBAE70B7DB6}"/>
                  </a:ext>
                </a:extLst>
              </p:cNvPr>
              <p:cNvSpPr txBox="1">
                <a:spLocks noRot="1" noChangeAspect="1" noMove="1" noResize="1" noEditPoints="1" noAdjustHandles="1" noChangeArrowheads="1" noChangeShapeType="1" noTextEdit="1"/>
              </p:cNvSpPr>
              <p:nvPr/>
            </p:nvSpPr>
            <p:spPr>
              <a:xfrm>
                <a:off x="8472994" y="5069861"/>
                <a:ext cx="715161" cy="461665"/>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8DF565A3-31D2-4E96-A058-87FAB13D0057}"/>
                  </a:ext>
                </a:extLst>
              </p:cNvPr>
              <p:cNvSpPr txBox="1"/>
              <p:nvPr/>
            </p:nvSpPr>
            <p:spPr>
              <a:xfrm>
                <a:off x="7510583" y="508919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84" name="文字方塊 83">
                <a:extLst>
                  <a:ext uri="{FF2B5EF4-FFF2-40B4-BE49-F238E27FC236}">
                    <a16:creationId xmlns="" xmlns:a16="http://schemas.microsoft.com/office/drawing/2014/main" xmlns:a14="http://schemas.microsoft.com/office/drawing/2010/main" id="{8DF565A3-31D2-4E96-A058-87FAB13D0057}"/>
                  </a:ext>
                </a:extLst>
              </p:cNvPr>
              <p:cNvSpPr txBox="1">
                <a:spLocks noRot="1" noChangeAspect="1" noMove="1" noResize="1" noEditPoints="1" noAdjustHandles="1" noChangeArrowheads="1" noChangeShapeType="1" noTextEdit="1"/>
              </p:cNvSpPr>
              <p:nvPr/>
            </p:nvSpPr>
            <p:spPr>
              <a:xfrm>
                <a:off x="7510583" y="5089196"/>
                <a:ext cx="715161" cy="461665"/>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922C9DC2-C582-4C2B-B47C-39C9E2D01072}"/>
                  </a:ext>
                </a:extLst>
              </p:cNvPr>
              <p:cNvSpPr txBox="1"/>
              <p:nvPr/>
            </p:nvSpPr>
            <p:spPr>
              <a:xfrm>
                <a:off x="6570450" y="5044214"/>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85" name="文字方塊 84">
                <a:extLst>
                  <a:ext uri="{FF2B5EF4-FFF2-40B4-BE49-F238E27FC236}">
                    <a16:creationId xmlns="" xmlns:a16="http://schemas.microsoft.com/office/drawing/2014/main" xmlns:a14="http://schemas.microsoft.com/office/drawing/2010/main" id="{922C9DC2-C582-4C2B-B47C-39C9E2D01072}"/>
                  </a:ext>
                </a:extLst>
              </p:cNvPr>
              <p:cNvSpPr txBox="1">
                <a:spLocks noRot="1" noChangeAspect="1" noMove="1" noResize="1" noEditPoints="1" noAdjustHandles="1" noChangeArrowheads="1" noChangeShapeType="1" noTextEdit="1"/>
              </p:cNvSpPr>
              <p:nvPr/>
            </p:nvSpPr>
            <p:spPr>
              <a:xfrm>
                <a:off x="6570450" y="5044214"/>
                <a:ext cx="715161" cy="461665"/>
              </a:xfrm>
              <a:prstGeom prst="rect">
                <a:avLst/>
              </a:prstGeom>
              <a:blipFill rotWithShape="0">
                <a:blip r:embed="rId5"/>
                <a:stretch>
                  <a:fillRect/>
                </a:stretch>
              </a:blipFill>
            </p:spPr>
            <p:txBody>
              <a:bodyPr/>
              <a:lstStyle/>
              <a:p>
                <a:r>
                  <a:rPr lang="zh-CN" altLang="en-US">
                    <a:noFill/>
                  </a:rPr>
                  <a:t> </a:t>
                </a:r>
              </a:p>
            </p:txBody>
          </p:sp>
        </mc:Fallback>
      </mc:AlternateContent>
      <p:sp>
        <p:nvSpPr>
          <p:cNvPr id="86" name="等腰三角形 85">
            <a:extLst>
              <a:ext uri="{FF2B5EF4-FFF2-40B4-BE49-F238E27FC236}">
                <a16:creationId xmlns:a16="http://schemas.microsoft.com/office/drawing/2014/main" id="{C487F337-C865-4B83-A978-E074AC32E745}"/>
              </a:ext>
            </a:extLst>
          </p:cNvPr>
          <p:cNvSpPr/>
          <p:nvPr/>
        </p:nvSpPr>
        <p:spPr>
          <a:xfrm>
            <a:off x="5889095" y="4037196"/>
            <a:ext cx="2002038" cy="826128"/>
          </a:xfrm>
          <a:prstGeom prst="triangle">
            <a:avLst/>
          </a:prstGeom>
          <a:ln w="1905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7" name="等腰三角形 86">
            <a:extLst>
              <a:ext uri="{FF2B5EF4-FFF2-40B4-BE49-F238E27FC236}">
                <a16:creationId xmlns:a16="http://schemas.microsoft.com/office/drawing/2014/main" id="{EBF20560-221D-4C89-8D92-E0651A6C2771}"/>
              </a:ext>
            </a:extLst>
          </p:cNvPr>
          <p:cNvSpPr/>
          <p:nvPr/>
        </p:nvSpPr>
        <p:spPr>
          <a:xfrm>
            <a:off x="6828535" y="4037196"/>
            <a:ext cx="2002038" cy="826128"/>
          </a:xfrm>
          <a:prstGeom prst="triangle">
            <a:avLst/>
          </a:prstGeom>
          <a:ln w="1905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8" name="等腰三角形 87">
            <a:extLst>
              <a:ext uri="{FF2B5EF4-FFF2-40B4-BE49-F238E27FC236}">
                <a16:creationId xmlns:a16="http://schemas.microsoft.com/office/drawing/2014/main" id="{243AB4C7-3B2F-4C1E-9D6F-B7A96C69F96D}"/>
              </a:ext>
            </a:extLst>
          </p:cNvPr>
          <p:cNvSpPr/>
          <p:nvPr/>
        </p:nvSpPr>
        <p:spPr>
          <a:xfrm>
            <a:off x="7825630" y="4022583"/>
            <a:ext cx="2002038" cy="826128"/>
          </a:xfrm>
          <a:prstGeom prst="triangle">
            <a:avLst/>
          </a:prstGeom>
          <a:ln w="1905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9" name="等腰三角形 88">
            <a:extLst>
              <a:ext uri="{FF2B5EF4-FFF2-40B4-BE49-F238E27FC236}">
                <a16:creationId xmlns:a16="http://schemas.microsoft.com/office/drawing/2014/main" id="{B9B18ABE-E4D3-4AF8-9DD3-B04120F80055}"/>
              </a:ext>
            </a:extLst>
          </p:cNvPr>
          <p:cNvSpPr/>
          <p:nvPr/>
        </p:nvSpPr>
        <p:spPr>
          <a:xfrm>
            <a:off x="8821869" y="4027954"/>
            <a:ext cx="2002038" cy="826128"/>
          </a:xfrm>
          <a:prstGeom prst="triangle">
            <a:avLst/>
          </a:prstGeom>
          <a:ln w="1905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CA21ED16-E543-47D4-8CEC-0D7E42BD4BD7}"/>
              </a:ext>
            </a:extLst>
          </p:cNvPr>
          <p:cNvSpPr/>
          <p:nvPr/>
        </p:nvSpPr>
        <p:spPr>
          <a:xfrm>
            <a:off x="6780864" y="3742857"/>
            <a:ext cx="180000" cy="18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15296372-BA5B-420F-915F-C68F4E3DA563}"/>
              </a:ext>
            </a:extLst>
          </p:cNvPr>
          <p:cNvSpPr/>
          <p:nvPr/>
        </p:nvSpPr>
        <p:spPr>
          <a:xfrm>
            <a:off x="7739554" y="3742857"/>
            <a:ext cx="180000" cy="18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2" name="橢圓 91">
            <a:extLst>
              <a:ext uri="{FF2B5EF4-FFF2-40B4-BE49-F238E27FC236}">
                <a16:creationId xmlns:a16="http://schemas.microsoft.com/office/drawing/2014/main" id="{20E28C93-E9E3-4147-9F31-E9CE11C0C208}"/>
              </a:ext>
            </a:extLst>
          </p:cNvPr>
          <p:cNvSpPr/>
          <p:nvPr/>
        </p:nvSpPr>
        <p:spPr>
          <a:xfrm>
            <a:off x="8729419" y="3742857"/>
            <a:ext cx="180000" cy="18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3" name="橢圓 92">
            <a:extLst>
              <a:ext uri="{FF2B5EF4-FFF2-40B4-BE49-F238E27FC236}">
                <a16:creationId xmlns:a16="http://schemas.microsoft.com/office/drawing/2014/main" id="{BE6553C2-8096-44AE-9C3E-AB14DDD458A6}"/>
              </a:ext>
            </a:extLst>
          </p:cNvPr>
          <p:cNvSpPr/>
          <p:nvPr/>
        </p:nvSpPr>
        <p:spPr>
          <a:xfrm>
            <a:off x="9734293" y="3742857"/>
            <a:ext cx="180000" cy="18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2" name="文字方塊 101">
            <a:extLst>
              <a:ext uri="{FF2B5EF4-FFF2-40B4-BE49-F238E27FC236}">
                <a16:creationId xmlns:a16="http://schemas.microsoft.com/office/drawing/2014/main" id="{3F89E1B4-35D2-4B47-AB34-EC9C23634CB2}"/>
              </a:ext>
            </a:extLst>
          </p:cNvPr>
          <p:cNvSpPr txBox="1"/>
          <p:nvPr/>
        </p:nvSpPr>
        <p:spPr>
          <a:xfrm>
            <a:off x="6208935" y="5712414"/>
            <a:ext cx="4179932" cy="523220"/>
          </a:xfrm>
          <a:prstGeom prst="rect">
            <a:avLst/>
          </a:prstGeom>
          <a:noFill/>
        </p:spPr>
        <p:txBody>
          <a:bodyPr wrap="square" rtlCol="0">
            <a:spAutoFit/>
          </a:bodyPr>
          <a:lstStyle/>
          <a:p>
            <a:pPr algn="ctr"/>
            <a:r>
              <a:rPr lang="en-US" altLang="zh-TW" sz="2800" dirty="0">
                <a:solidFill>
                  <a:srgbClr val="FF0000"/>
                </a:solidFill>
              </a:rPr>
              <a:t>Using CNN to replace RNN</a:t>
            </a:r>
            <a:endParaRPr lang="zh-TW" altLang="en-US" sz="2800" dirty="0">
              <a:solidFill>
                <a:srgbClr val="FF0000"/>
              </a:solidFill>
            </a:endParaRPr>
          </a:p>
        </p:txBody>
      </p:sp>
    </p:spTree>
    <p:extLst>
      <p:ext uri="{BB962C8B-B14F-4D97-AF65-F5344CB8AC3E}">
        <p14:creationId xmlns:p14="http://schemas.microsoft.com/office/powerpoint/2010/main" val="28840113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78" grpId="0" animBg="1"/>
      <p:bldP spid="79" grpId="0" animBg="1"/>
      <p:bldP spid="80" grpId="0" animBg="1"/>
      <p:bldP spid="81" grpId="0" animBg="1"/>
      <p:bldP spid="82" grpId="0"/>
      <p:bldP spid="83" grpId="0"/>
      <p:bldP spid="84" grpId="0"/>
      <p:bldP spid="85" grpId="0"/>
      <p:bldP spid="86" grpId="0" animBg="1"/>
      <p:bldP spid="87" grpId="0" animBg="1"/>
      <p:bldP spid="88" grpId="0" animBg="1"/>
      <p:bldP spid="89" grpId="0" animBg="1"/>
      <p:bldP spid="90" grpId="0" animBg="1"/>
      <p:bldP spid="91" grpId="0" animBg="1"/>
      <p:bldP spid="92" grpId="0" animBg="1"/>
      <p:bldP spid="93" grpId="0" animBg="1"/>
      <p:bldP spid="10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03376E1-476B-4BAA-9642-3E33AED10B62}"/>
              </a:ext>
            </a:extLst>
          </p:cNvPr>
          <p:cNvSpPr/>
          <p:nvPr/>
        </p:nvSpPr>
        <p:spPr>
          <a:xfrm>
            <a:off x="5844249" y="4930290"/>
            <a:ext cx="4328836" cy="75955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6" name="矩形: 圓角 75">
            <a:extLst>
              <a:ext uri="{FF2B5EF4-FFF2-40B4-BE49-F238E27FC236}">
                <a16:creationId xmlns:a16="http://schemas.microsoft.com/office/drawing/2014/main" id="{04518A00-EA3B-4877-82E4-927418A8644D}"/>
              </a:ext>
            </a:extLst>
          </p:cNvPr>
          <p:cNvSpPr/>
          <p:nvPr/>
        </p:nvSpPr>
        <p:spPr>
          <a:xfrm>
            <a:off x="9592898" y="2867960"/>
            <a:ext cx="446452" cy="114689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77" name="文字方塊 76">
            <a:extLst>
              <a:ext uri="{FF2B5EF4-FFF2-40B4-BE49-F238E27FC236}">
                <a16:creationId xmlns:a16="http://schemas.microsoft.com/office/drawing/2014/main" id="{F33B6925-7829-4CAE-9A82-3979F9A0BF6A}"/>
              </a:ext>
            </a:extLst>
          </p:cNvPr>
          <p:cNvSpPr txBox="1"/>
          <p:nvPr/>
        </p:nvSpPr>
        <p:spPr>
          <a:xfrm rot="5400000">
            <a:off x="9588987" y="2918216"/>
            <a:ext cx="619925" cy="461665"/>
          </a:xfrm>
          <a:prstGeom prst="rect">
            <a:avLst/>
          </a:prstGeom>
          <a:noFill/>
        </p:spPr>
        <p:txBody>
          <a:bodyPr wrap="square" rtlCol="0">
            <a:spAutoFit/>
          </a:bodyPr>
          <a:lstStyle/>
          <a:p>
            <a:pPr algn="r"/>
            <a:r>
              <a:rPr lang="en-US" altLang="zh-TW" sz="2400" dirty="0"/>
              <a:t>……</a:t>
            </a:r>
            <a:endParaRPr lang="zh-TW" altLang="en-US" sz="2400" dirty="0"/>
          </a:p>
        </p:txBody>
      </p:sp>
      <p:sp>
        <p:nvSpPr>
          <p:cNvPr id="67" name="矩形: 圓角 66">
            <a:extLst>
              <a:ext uri="{FF2B5EF4-FFF2-40B4-BE49-F238E27FC236}">
                <a16:creationId xmlns:a16="http://schemas.microsoft.com/office/drawing/2014/main" id="{666B81CF-E164-4C34-A91F-8DCA7A6A3F63}"/>
              </a:ext>
            </a:extLst>
          </p:cNvPr>
          <p:cNvSpPr/>
          <p:nvPr/>
        </p:nvSpPr>
        <p:spPr>
          <a:xfrm>
            <a:off x="8614673" y="2850080"/>
            <a:ext cx="446452" cy="114689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75" name="文字方塊 74">
            <a:extLst>
              <a:ext uri="{FF2B5EF4-FFF2-40B4-BE49-F238E27FC236}">
                <a16:creationId xmlns:a16="http://schemas.microsoft.com/office/drawing/2014/main" id="{206EC97A-D035-49E6-AFC8-63B13455736B}"/>
              </a:ext>
            </a:extLst>
          </p:cNvPr>
          <p:cNvSpPr txBox="1"/>
          <p:nvPr/>
        </p:nvSpPr>
        <p:spPr>
          <a:xfrm rot="5400000">
            <a:off x="8610762" y="2900336"/>
            <a:ext cx="619925" cy="461665"/>
          </a:xfrm>
          <a:prstGeom prst="rect">
            <a:avLst/>
          </a:prstGeom>
          <a:noFill/>
        </p:spPr>
        <p:txBody>
          <a:bodyPr wrap="square" rtlCol="0">
            <a:spAutoFit/>
          </a:bodyPr>
          <a:lstStyle/>
          <a:p>
            <a:pPr algn="r"/>
            <a:r>
              <a:rPr lang="en-US" altLang="zh-TW" sz="2400" dirty="0"/>
              <a:t>……</a:t>
            </a:r>
            <a:endParaRPr lang="zh-TW" altLang="en-US" sz="2400" dirty="0"/>
          </a:p>
        </p:txBody>
      </p:sp>
      <p:sp>
        <p:nvSpPr>
          <p:cNvPr id="64" name="矩形: 圓角 63">
            <a:extLst>
              <a:ext uri="{FF2B5EF4-FFF2-40B4-BE49-F238E27FC236}">
                <a16:creationId xmlns:a16="http://schemas.microsoft.com/office/drawing/2014/main" id="{9270F338-4DB3-4989-B374-E6F9A7585C87}"/>
              </a:ext>
            </a:extLst>
          </p:cNvPr>
          <p:cNvSpPr/>
          <p:nvPr/>
        </p:nvSpPr>
        <p:spPr>
          <a:xfrm>
            <a:off x="7631047" y="2870318"/>
            <a:ext cx="446452" cy="114689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5" name="文字方塊 64">
            <a:extLst>
              <a:ext uri="{FF2B5EF4-FFF2-40B4-BE49-F238E27FC236}">
                <a16:creationId xmlns:a16="http://schemas.microsoft.com/office/drawing/2014/main" id="{A9FD6142-FBD8-4F03-A73A-6B4AFE00F2AD}"/>
              </a:ext>
            </a:extLst>
          </p:cNvPr>
          <p:cNvSpPr txBox="1"/>
          <p:nvPr/>
        </p:nvSpPr>
        <p:spPr>
          <a:xfrm rot="5400000">
            <a:off x="7627136" y="2920574"/>
            <a:ext cx="619925" cy="461665"/>
          </a:xfrm>
          <a:prstGeom prst="rect">
            <a:avLst/>
          </a:prstGeom>
          <a:noFill/>
        </p:spPr>
        <p:txBody>
          <a:bodyPr wrap="square" rtlCol="0">
            <a:spAutoFit/>
          </a:bodyPr>
          <a:lstStyle/>
          <a:p>
            <a:pPr algn="r"/>
            <a:r>
              <a:rPr lang="en-US" altLang="zh-TW" sz="2400" dirty="0"/>
              <a:t>……</a:t>
            </a:r>
            <a:endParaRPr lang="zh-TW" altLang="en-US" sz="2400" dirty="0"/>
          </a:p>
        </p:txBody>
      </p:sp>
      <p:sp>
        <p:nvSpPr>
          <p:cNvPr id="3" name="矩形: 圓角 2">
            <a:extLst>
              <a:ext uri="{FF2B5EF4-FFF2-40B4-BE49-F238E27FC236}">
                <a16:creationId xmlns:a16="http://schemas.microsoft.com/office/drawing/2014/main" id="{14563970-A715-4147-A1BA-98B5E32A5861}"/>
              </a:ext>
            </a:extLst>
          </p:cNvPr>
          <p:cNvSpPr/>
          <p:nvPr/>
        </p:nvSpPr>
        <p:spPr>
          <a:xfrm>
            <a:off x="6650575" y="2883295"/>
            <a:ext cx="446452" cy="114689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6" name="矩形: 圓角 65">
            <a:extLst>
              <a:ext uri="{FF2B5EF4-FFF2-40B4-BE49-F238E27FC236}">
                <a16:creationId xmlns:a16="http://schemas.microsoft.com/office/drawing/2014/main" id="{28426F2F-FEB1-438D-B97F-E37E5209A6DA}"/>
              </a:ext>
            </a:extLst>
          </p:cNvPr>
          <p:cNvSpPr/>
          <p:nvPr/>
        </p:nvSpPr>
        <p:spPr>
          <a:xfrm>
            <a:off x="1709890" y="3136856"/>
            <a:ext cx="4013735" cy="1488255"/>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8" name="内容占位符 7"/>
          <p:cNvSpPr>
            <a:spLocks noGrp="1"/>
          </p:cNvSpPr>
          <p:nvPr>
            <p:ph sz="quarter" idx="10"/>
          </p:nvPr>
        </p:nvSpPr>
        <p:spPr/>
        <p:txBody>
          <a:bodyPr/>
          <a:lstStyle/>
          <a:p>
            <a:endParaRPr kumimoji="1" lang="zh-CN" altLang="en-US"/>
          </a:p>
        </p:txBody>
      </p:sp>
      <p:sp>
        <p:nvSpPr>
          <p:cNvPr id="2" name="標題 1">
            <a:extLst>
              <a:ext uri="{FF2B5EF4-FFF2-40B4-BE49-F238E27FC236}">
                <a16:creationId xmlns:a16="http://schemas.microsoft.com/office/drawing/2014/main" id="{34011F7B-6824-4EE9-A3EC-62AE03AA32C5}"/>
              </a:ext>
            </a:extLst>
          </p:cNvPr>
          <p:cNvSpPr>
            <a:spLocks noGrp="1"/>
          </p:cNvSpPr>
          <p:nvPr>
            <p:ph type="title"/>
          </p:nvPr>
        </p:nvSpPr>
        <p:spPr/>
        <p:txBody>
          <a:bodyPr/>
          <a:lstStyle/>
          <a:p>
            <a:r>
              <a:rPr lang="en-US" altLang="zh-TW" dirty="0"/>
              <a:t>Sequence </a:t>
            </a:r>
            <a:endParaRPr lang="zh-TW" altLang="en-US" dirty="0"/>
          </a:p>
        </p:txBody>
      </p:sp>
      <p:sp>
        <p:nvSpPr>
          <p:cNvPr id="4" name="矩形 3">
            <a:extLst>
              <a:ext uri="{FF2B5EF4-FFF2-40B4-BE49-F238E27FC236}">
                <a16:creationId xmlns:a16="http://schemas.microsoft.com/office/drawing/2014/main" id="{F6CCD274-59BF-45D9-B1C7-9D08C1655415}"/>
              </a:ext>
            </a:extLst>
          </p:cNvPr>
          <p:cNvSpPr/>
          <p:nvPr/>
        </p:nvSpPr>
        <p:spPr>
          <a:xfrm>
            <a:off x="2062143" y="3537134"/>
            <a:ext cx="461666" cy="60581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5" name="矩形 4">
            <a:extLst>
              <a:ext uri="{FF2B5EF4-FFF2-40B4-BE49-F238E27FC236}">
                <a16:creationId xmlns:a16="http://schemas.microsoft.com/office/drawing/2014/main" id="{A863D7D8-0CDC-442D-BF8F-C1226796242F}"/>
              </a:ext>
            </a:extLst>
          </p:cNvPr>
          <p:cNvSpPr/>
          <p:nvPr/>
        </p:nvSpPr>
        <p:spPr>
          <a:xfrm>
            <a:off x="3021068" y="3537132"/>
            <a:ext cx="465153" cy="6058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cxnSp>
        <p:nvCxnSpPr>
          <p:cNvPr id="14" name="直線單箭頭接點 13">
            <a:extLst>
              <a:ext uri="{FF2B5EF4-FFF2-40B4-BE49-F238E27FC236}">
                <a16:creationId xmlns:a16="http://schemas.microsoft.com/office/drawing/2014/main" id="{F0DC04CC-DF7F-406F-BE26-EC50C6B79409}"/>
              </a:ext>
            </a:extLst>
          </p:cNvPr>
          <p:cNvCxnSpPr>
            <a:cxnSpLocks/>
          </p:cNvCxnSpPr>
          <p:nvPr/>
        </p:nvCxnSpPr>
        <p:spPr>
          <a:xfrm>
            <a:off x="2542109" y="3901094"/>
            <a:ext cx="4789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9A0CF0F7-E727-4F44-93F5-0631F2A848F9}"/>
              </a:ext>
            </a:extLst>
          </p:cNvPr>
          <p:cNvCxnSpPr>
            <a:cxnSpLocks/>
          </p:cNvCxnSpPr>
          <p:nvPr/>
        </p:nvCxnSpPr>
        <p:spPr>
          <a:xfrm flipV="1">
            <a:off x="2291451" y="4171459"/>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B67EAD46-C7B8-4776-8A81-9EBC40E6AE45}"/>
              </a:ext>
            </a:extLst>
          </p:cNvPr>
          <p:cNvSpPr/>
          <p:nvPr/>
        </p:nvSpPr>
        <p:spPr>
          <a:xfrm>
            <a:off x="3983479" y="3537132"/>
            <a:ext cx="465153" cy="6058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cxnSp>
        <p:nvCxnSpPr>
          <p:cNvPr id="20" name="直線單箭頭接點 19">
            <a:extLst>
              <a:ext uri="{FF2B5EF4-FFF2-40B4-BE49-F238E27FC236}">
                <a16:creationId xmlns:a16="http://schemas.microsoft.com/office/drawing/2014/main" id="{F2B984DF-F323-4AFF-A509-A9B648021193}"/>
              </a:ext>
            </a:extLst>
          </p:cNvPr>
          <p:cNvCxnSpPr>
            <a:cxnSpLocks/>
          </p:cNvCxnSpPr>
          <p:nvPr/>
        </p:nvCxnSpPr>
        <p:spPr>
          <a:xfrm>
            <a:off x="3504520" y="3901094"/>
            <a:ext cx="4789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BEF8CE05-11EF-4446-9005-E98CBEBB6E1E}"/>
              </a:ext>
            </a:extLst>
          </p:cNvPr>
          <p:cNvSpPr/>
          <p:nvPr/>
        </p:nvSpPr>
        <p:spPr>
          <a:xfrm>
            <a:off x="4968383" y="3537132"/>
            <a:ext cx="465153" cy="6058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cxnSp>
        <p:nvCxnSpPr>
          <p:cNvPr id="22" name="直線單箭頭接點 21">
            <a:extLst>
              <a:ext uri="{FF2B5EF4-FFF2-40B4-BE49-F238E27FC236}">
                <a16:creationId xmlns:a16="http://schemas.microsoft.com/office/drawing/2014/main" id="{7E2B8A41-6390-42DF-AAFC-4BCD2705B904}"/>
              </a:ext>
            </a:extLst>
          </p:cNvPr>
          <p:cNvCxnSpPr>
            <a:cxnSpLocks/>
          </p:cNvCxnSpPr>
          <p:nvPr/>
        </p:nvCxnSpPr>
        <p:spPr>
          <a:xfrm>
            <a:off x="4489424" y="3901094"/>
            <a:ext cx="4789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893FCB39-D341-4A4C-AE21-3D6C592D50D5}"/>
              </a:ext>
            </a:extLst>
          </p:cNvPr>
          <p:cNvSpPr txBox="1"/>
          <p:nvPr/>
        </p:nvSpPr>
        <p:spPr>
          <a:xfrm>
            <a:off x="2602825" y="6096103"/>
            <a:ext cx="2600325" cy="523220"/>
          </a:xfrm>
          <a:prstGeom prst="rect">
            <a:avLst/>
          </a:prstGeom>
          <a:noFill/>
        </p:spPr>
        <p:txBody>
          <a:bodyPr wrap="square" rtlCol="0">
            <a:spAutoFit/>
          </a:bodyPr>
          <a:lstStyle/>
          <a:p>
            <a:r>
              <a:rPr lang="en-US" altLang="zh-TW" sz="2800" dirty="0">
                <a:solidFill>
                  <a:srgbClr val="FF0000"/>
                </a:solidFill>
              </a:rPr>
              <a:t>Hard to parallel</a:t>
            </a:r>
            <a:endParaRPr lang="zh-TW" altLang="en-US" sz="2800" dirty="0">
              <a:solidFill>
                <a:srgbClr val="FF0000"/>
              </a:solidFill>
            </a:endParaRPr>
          </a:p>
        </p:txBody>
      </p:sp>
      <p:cxnSp>
        <p:nvCxnSpPr>
          <p:cNvPr id="27" name="直線單箭頭接點 26">
            <a:extLst>
              <a:ext uri="{FF2B5EF4-FFF2-40B4-BE49-F238E27FC236}">
                <a16:creationId xmlns:a16="http://schemas.microsoft.com/office/drawing/2014/main" id="{DFF9256C-A2F3-4EED-BB24-7C2F0CC4DCB6}"/>
              </a:ext>
            </a:extLst>
          </p:cNvPr>
          <p:cNvCxnSpPr>
            <a:cxnSpLocks/>
          </p:cNvCxnSpPr>
          <p:nvPr/>
        </p:nvCxnSpPr>
        <p:spPr>
          <a:xfrm flipH="1">
            <a:off x="2523051" y="3783987"/>
            <a:ext cx="4789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B33E76F3-43AB-43CC-A2CC-D102333ABDC5}"/>
              </a:ext>
            </a:extLst>
          </p:cNvPr>
          <p:cNvCxnSpPr>
            <a:cxnSpLocks/>
          </p:cNvCxnSpPr>
          <p:nvPr/>
        </p:nvCxnSpPr>
        <p:spPr>
          <a:xfrm flipH="1">
            <a:off x="3485462" y="3783987"/>
            <a:ext cx="4789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4C6E7CC8-3B9A-4434-BA73-21D6BFB895D2}"/>
              </a:ext>
            </a:extLst>
          </p:cNvPr>
          <p:cNvCxnSpPr>
            <a:cxnSpLocks/>
          </p:cNvCxnSpPr>
          <p:nvPr/>
        </p:nvCxnSpPr>
        <p:spPr>
          <a:xfrm flipH="1">
            <a:off x="4470366" y="3783987"/>
            <a:ext cx="4789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E6184D7C-FBE4-4A70-A3BB-5D058874EFA2}"/>
              </a:ext>
            </a:extLst>
          </p:cNvPr>
          <p:cNvSpPr/>
          <p:nvPr/>
        </p:nvSpPr>
        <p:spPr>
          <a:xfrm>
            <a:off x="2071576" y="495545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2" name="矩形 31">
            <a:extLst>
              <a:ext uri="{FF2B5EF4-FFF2-40B4-BE49-F238E27FC236}">
                <a16:creationId xmlns:a16="http://schemas.microsoft.com/office/drawing/2014/main" id="{C17144A7-3E7A-4A1F-B192-057C13245874}"/>
              </a:ext>
            </a:extLst>
          </p:cNvPr>
          <p:cNvSpPr/>
          <p:nvPr/>
        </p:nvSpPr>
        <p:spPr>
          <a:xfrm>
            <a:off x="3030501" y="4955455"/>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3" name="矩形 32">
            <a:extLst>
              <a:ext uri="{FF2B5EF4-FFF2-40B4-BE49-F238E27FC236}">
                <a16:creationId xmlns:a16="http://schemas.microsoft.com/office/drawing/2014/main" id="{548A379D-F6F1-43E0-87E4-89CBC5AEC9C6}"/>
              </a:ext>
            </a:extLst>
          </p:cNvPr>
          <p:cNvSpPr/>
          <p:nvPr/>
        </p:nvSpPr>
        <p:spPr>
          <a:xfrm>
            <a:off x="3992912" y="4955455"/>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4" name="矩形 33">
            <a:extLst>
              <a:ext uri="{FF2B5EF4-FFF2-40B4-BE49-F238E27FC236}">
                <a16:creationId xmlns:a16="http://schemas.microsoft.com/office/drawing/2014/main" id="{8404D718-DF4D-40F8-BC9A-1F7C2040D7A0}"/>
              </a:ext>
            </a:extLst>
          </p:cNvPr>
          <p:cNvSpPr/>
          <p:nvPr/>
        </p:nvSpPr>
        <p:spPr>
          <a:xfrm>
            <a:off x="4977816" y="4955455"/>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B44CF24F-E7BB-4F56-BC85-916FD1A91FFA}"/>
                  </a:ext>
                </a:extLst>
              </p:cNvPr>
              <p:cNvSpPr txBox="1"/>
              <p:nvPr/>
            </p:nvSpPr>
            <p:spPr>
              <a:xfrm>
                <a:off x="4852811" y="504295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43" name="文字方塊 42">
                <a:extLst>
                  <a:ext uri="{FF2B5EF4-FFF2-40B4-BE49-F238E27FC236}">
                    <a16:creationId xmlns="" xmlns:a16="http://schemas.microsoft.com/office/drawing/2014/main" xmlns:a14="http://schemas.microsoft.com/office/drawing/2010/main" id="{B44CF24F-E7BB-4F56-BC85-916FD1A91FFA}"/>
                  </a:ext>
                </a:extLst>
              </p:cNvPr>
              <p:cNvSpPr txBox="1">
                <a:spLocks noRot="1" noChangeAspect="1" noMove="1" noResize="1" noEditPoints="1" noAdjustHandles="1" noChangeArrowheads="1" noChangeShapeType="1" noTextEdit="1"/>
              </p:cNvSpPr>
              <p:nvPr/>
            </p:nvSpPr>
            <p:spPr>
              <a:xfrm>
                <a:off x="4852811" y="5042951"/>
                <a:ext cx="715161" cy="461665"/>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字方塊 43">
                <a:extLst>
                  <a:ext uri="{FF2B5EF4-FFF2-40B4-BE49-F238E27FC236}">
                    <a16:creationId xmlns:a16="http://schemas.microsoft.com/office/drawing/2014/main" id="{A9A9B652-9C49-4583-B58A-927E6C7307F3}"/>
                  </a:ext>
                </a:extLst>
              </p:cNvPr>
              <p:cNvSpPr txBox="1"/>
              <p:nvPr/>
            </p:nvSpPr>
            <p:spPr>
              <a:xfrm>
                <a:off x="3876612" y="505036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44" name="文字方塊 43">
                <a:extLst>
                  <a:ext uri="{FF2B5EF4-FFF2-40B4-BE49-F238E27FC236}">
                    <a16:creationId xmlns="" xmlns:a16="http://schemas.microsoft.com/office/drawing/2014/main" xmlns:a14="http://schemas.microsoft.com/office/drawing/2010/main" id="{A9A9B652-9C49-4583-B58A-927E6C7307F3}"/>
                  </a:ext>
                </a:extLst>
              </p:cNvPr>
              <p:cNvSpPr txBox="1">
                <a:spLocks noRot="1" noChangeAspect="1" noMove="1" noResize="1" noEditPoints="1" noAdjustHandles="1" noChangeArrowheads="1" noChangeShapeType="1" noTextEdit="1"/>
              </p:cNvSpPr>
              <p:nvPr/>
            </p:nvSpPr>
            <p:spPr>
              <a:xfrm>
                <a:off x="3876612" y="5050363"/>
                <a:ext cx="715161" cy="46166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D16517CC-3764-4621-AB5B-8D36D6F35757}"/>
                  </a:ext>
                </a:extLst>
              </p:cNvPr>
              <p:cNvSpPr txBox="1"/>
              <p:nvPr/>
            </p:nvSpPr>
            <p:spPr>
              <a:xfrm>
                <a:off x="2914201" y="50696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45" name="文字方塊 44">
                <a:extLst>
                  <a:ext uri="{FF2B5EF4-FFF2-40B4-BE49-F238E27FC236}">
                    <a16:creationId xmlns="" xmlns:a16="http://schemas.microsoft.com/office/drawing/2014/main" xmlns:a14="http://schemas.microsoft.com/office/drawing/2010/main" id="{D16517CC-3764-4621-AB5B-8D36D6F35757}"/>
                  </a:ext>
                </a:extLst>
              </p:cNvPr>
              <p:cNvSpPr txBox="1">
                <a:spLocks noRot="1" noChangeAspect="1" noMove="1" noResize="1" noEditPoints="1" noAdjustHandles="1" noChangeArrowheads="1" noChangeShapeType="1" noTextEdit="1"/>
              </p:cNvSpPr>
              <p:nvPr/>
            </p:nvSpPr>
            <p:spPr>
              <a:xfrm>
                <a:off x="2914201" y="5069698"/>
                <a:ext cx="715161" cy="46166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08EAF99E-BCBD-4254-8257-8A2213A974F6}"/>
                  </a:ext>
                </a:extLst>
              </p:cNvPr>
              <p:cNvSpPr txBox="1"/>
              <p:nvPr/>
            </p:nvSpPr>
            <p:spPr>
              <a:xfrm>
                <a:off x="1974068" y="502471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46" name="文字方塊 45">
                <a:extLst>
                  <a:ext uri="{FF2B5EF4-FFF2-40B4-BE49-F238E27FC236}">
                    <a16:creationId xmlns="" xmlns:a16="http://schemas.microsoft.com/office/drawing/2014/main" xmlns:a14="http://schemas.microsoft.com/office/drawing/2010/main" id="{08EAF99E-BCBD-4254-8257-8A2213A974F6}"/>
                  </a:ext>
                </a:extLst>
              </p:cNvPr>
              <p:cNvSpPr txBox="1">
                <a:spLocks noRot="1" noChangeAspect="1" noMove="1" noResize="1" noEditPoints="1" noAdjustHandles="1" noChangeArrowheads="1" noChangeShapeType="1" noTextEdit="1"/>
              </p:cNvSpPr>
              <p:nvPr/>
            </p:nvSpPr>
            <p:spPr>
              <a:xfrm>
                <a:off x="1974068" y="5024716"/>
                <a:ext cx="715161" cy="461665"/>
              </a:xfrm>
              <a:prstGeom prst="rect">
                <a:avLst/>
              </a:prstGeom>
              <a:blipFill rotWithShape="0">
                <a:blip r:embed="rId5"/>
                <a:stretch>
                  <a:fillRect/>
                </a:stretch>
              </a:blipFill>
            </p:spPr>
            <p:txBody>
              <a:bodyPr/>
              <a:lstStyle/>
              <a:p>
                <a:r>
                  <a:rPr lang="zh-CN" altLang="en-US">
                    <a:noFill/>
                  </a:rPr>
                  <a:t> </a:t>
                </a:r>
              </a:p>
            </p:txBody>
          </p:sp>
        </mc:Fallback>
      </mc:AlternateContent>
      <p:sp>
        <p:nvSpPr>
          <p:cNvPr id="47" name="矩形 46">
            <a:extLst>
              <a:ext uri="{FF2B5EF4-FFF2-40B4-BE49-F238E27FC236}">
                <a16:creationId xmlns:a16="http://schemas.microsoft.com/office/drawing/2014/main" id="{D04707B6-29AE-4B91-9354-3243ADB6AC09}"/>
              </a:ext>
            </a:extLst>
          </p:cNvPr>
          <p:cNvSpPr/>
          <p:nvPr/>
        </p:nvSpPr>
        <p:spPr>
          <a:xfrm>
            <a:off x="2070629" y="219326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8" name="矩形 47">
            <a:extLst>
              <a:ext uri="{FF2B5EF4-FFF2-40B4-BE49-F238E27FC236}">
                <a16:creationId xmlns:a16="http://schemas.microsoft.com/office/drawing/2014/main" id="{D5B5D7D7-AC58-48EF-890F-F46755728F2F}"/>
              </a:ext>
            </a:extLst>
          </p:cNvPr>
          <p:cNvSpPr/>
          <p:nvPr/>
        </p:nvSpPr>
        <p:spPr>
          <a:xfrm>
            <a:off x="3029554" y="2193265"/>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9" name="矩形 48">
            <a:extLst>
              <a:ext uri="{FF2B5EF4-FFF2-40B4-BE49-F238E27FC236}">
                <a16:creationId xmlns:a16="http://schemas.microsoft.com/office/drawing/2014/main" id="{C5F90C50-3CFD-4D66-9752-AC452970C496}"/>
              </a:ext>
            </a:extLst>
          </p:cNvPr>
          <p:cNvSpPr/>
          <p:nvPr/>
        </p:nvSpPr>
        <p:spPr>
          <a:xfrm>
            <a:off x="3991965" y="2193265"/>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50" name="矩形 49">
            <a:extLst>
              <a:ext uri="{FF2B5EF4-FFF2-40B4-BE49-F238E27FC236}">
                <a16:creationId xmlns:a16="http://schemas.microsoft.com/office/drawing/2014/main" id="{83975058-9B5E-4984-9CC7-007644338389}"/>
              </a:ext>
            </a:extLst>
          </p:cNvPr>
          <p:cNvSpPr/>
          <p:nvPr/>
        </p:nvSpPr>
        <p:spPr>
          <a:xfrm>
            <a:off x="4976869" y="2193265"/>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1" name="文字方塊 50">
                <a:extLst>
                  <a:ext uri="{FF2B5EF4-FFF2-40B4-BE49-F238E27FC236}">
                    <a16:creationId xmlns:a16="http://schemas.microsoft.com/office/drawing/2014/main" id="{C7CC7D1D-63D2-49C8-A0EC-6A8414110FE4}"/>
                  </a:ext>
                </a:extLst>
              </p:cNvPr>
              <p:cNvSpPr txBox="1"/>
              <p:nvPr/>
            </p:nvSpPr>
            <p:spPr>
              <a:xfrm>
                <a:off x="4851864" y="228076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51" name="文字方塊 50">
                <a:extLst>
                  <a:ext uri="{FF2B5EF4-FFF2-40B4-BE49-F238E27FC236}">
                    <a16:creationId xmlns="" xmlns:a16="http://schemas.microsoft.com/office/drawing/2014/main" xmlns:a14="http://schemas.microsoft.com/office/drawing/2010/main" id="{C7CC7D1D-63D2-49C8-A0EC-6A8414110FE4}"/>
                  </a:ext>
                </a:extLst>
              </p:cNvPr>
              <p:cNvSpPr txBox="1">
                <a:spLocks noRot="1" noChangeAspect="1" noMove="1" noResize="1" noEditPoints="1" noAdjustHandles="1" noChangeArrowheads="1" noChangeShapeType="1" noTextEdit="1"/>
              </p:cNvSpPr>
              <p:nvPr/>
            </p:nvSpPr>
            <p:spPr>
              <a:xfrm>
                <a:off x="4851864" y="2280761"/>
                <a:ext cx="715161" cy="461665"/>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23515851-B7E6-42A6-9075-FD35C1767F0D}"/>
                  </a:ext>
                </a:extLst>
              </p:cNvPr>
              <p:cNvSpPr txBox="1"/>
              <p:nvPr/>
            </p:nvSpPr>
            <p:spPr>
              <a:xfrm>
                <a:off x="3875665" y="228817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52" name="文字方塊 51">
                <a:extLst>
                  <a:ext uri="{FF2B5EF4-FFF2-40B4-BE49-F238E27FC236}">
                    <a16:creationId xmlns="" xmlns:a16="http://schemas.microsoft.com/office/drawing/2014/main" xmlns:a14="http://schemas.microsoft.com/office/drawing/2010/main" id="{23515851-B7E6-42A6-9075-FD35C1767F0D}"/>
                  </a:ext>
                </a:extLst>
              </p:cNvPr>
              <p:cNvSpPr txBox="1">
                <a:spLocks noRot="1" noChangeAspect="1" noMove="1" noResize="1" noEditPoints="1" noAdjustHandles="1" noChangeArrowheads="1" noChangeShapeType="1" noTextEdit="1"/>
              </p:cNvSpPr>
              <p:nvPr/>
            </p:nvSpPr>
            <p:spPr>
              <a:xfrm>
                <a:off x="3875665" y="2288173"/>
                <a:ext cx="715161" cy="46166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55D56E93-CBB2-4FF7-BE35-21978DCAF426}"/>
                  </a:ext>
                </a:extLst>
              </p:cNvPr>
              <p:cNvSpPr txBox="1"/>
              <p:nvPr/>
            </p:nvSpPr>
            <p:spPr>
              <a:xfrm>
                <a:off x="2913254" y="230750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53" name="文字方塊 52">
                <a:extLst>
                  <a:ext uri="{FF2B5EF4-FFF2-40B4-BE49-F238E27FC236}">
                    <a16:creationId xmlns="" xmlns:a16="http://schemas.microsoft.com/office/drawing/2014/main" xmlns:a14="http://schemas.microsoft.com/office/drawing/2010/main" id="{55D56E93-CBB2-4FF7-BE35-21978DCAF426}"/>
                  </a:ext>
                </a:extLst>
              </p:cNvPr>
              <p:cNvSpPr txBox="1">
                <a:spLocks noRot="1" noChangeAspect="1" noMove="1" noResize="1" noEditPoints="1" noAdjustHandles="1" noChangeArrowheads="1" noChangeShapeType="1" noTextEdit="1"/>
              </p:cNvSpPr>
              <p:nvPr/>
            </p:nvSpPr>
            <p:spPr>
              <a:xfrm>
                <a:off x="2913254" y="2307508"/>
                <a:ext cx="715161" cy="46166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9909CFB5-49EF-4A66-A254-137532081E1E}"/>
                  </a:ext>
                </a:extLst>
              </p:cNvPr>
              <p:cNvSpPr txBox="1"/>
              <p:nvPr/>
            </p:nvSpPr>
            <p:spPr>
              <a:xfrm>
                <a:off x="1973121" y="226252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54" name="文字方塊 53">
                <a:extLst>
                  <a:ext uri="{FF2B5EF4-FFF2-40B4-BE49-F238E27FC236}">
                    <a16:creationId xmlns="" xmlns:a16="http://schemas.microsoft.com/office/drawing/2014/main" xmlns:a14="http://schemas.microsoft.com/office/drawing/2010/main" id="{9909CFB5-49EF-4A66-A254-137532081E1E}"/>
                  </a:ext>
                </a:extLst>
              </p:cNvPr>
              <p:cNvSpPr txBox="1">
                <a:spLocks noRot="1" noChangeAspect="1" noMove="1" noResize="1" noEditPoints="1" noAdjustHandles="1" noChangeArrowheads="1" noChangeShapeType="1" noTextEdit="1"/>
              </p:cNvSpPr>
              <p:nvPr/>
            </p:nvSpPr>
            <p:spPr>
              <a:xfrm>
                <a:off x="1973121" y="2262526"/>
                <a:ext cx="715161" cy="461665"/>
              </a:xfrm>
              <a:prstGeom prst="rect">
                <a:avLst/>
              </a:prstGeom>
              <a:blipFill rotWithShape="0">
                <a:blip r:embed="rId9"/>
                <a:stretch>
                  <a:fillRect/>
                </a:stretch>
              </a:blipFill>
            </p:spPr>
            <p:txBody>
              <a:bodyPr/>
              <a:lstStyle/>
              <a:p>
                <a:r>
                  <a:rPr lang="zh-CN" altLang="en-US">
                    <a:noFill/>
                  </a:rPr>
                  <a:t> </a:t>
                </a:r>
              </a:p>
            </p:txBody>
          </p:sp>
        </mc:Fallback>
      </mc:AlternateContent>
      <p:sp>
        <p:nvSpPr>
          <p:cNvPr id="26" name="文字方塊 25">
            <a:extLst>
              <a:ext uri="{FF2B5EF4-FFF2-40B4-BE49-F238E27FC236}">
                <a16:creationId xmlns:a16="http://schemas.microsoft.com/office/drawing/2014/main" id="{83158CD1-5924-424A-8D7C-E97656EAF6CD}"/>
              </a:ext>
            </a:extLst>
          </p:cNvPr>
          <p:cNvSpPr txBox="1"/>
          <p:nvPr/>
        </p:nvSpPr>
        <p:spPr>
          <a:xfrm>
            <a:off x="2564968" y="5582901"/>
            <a:ext cx="2403414" cy="461665"/>
          </a:xfrm>
          <a:prstGeom prst="rect">
            <a:avLst/>
          </a:prstGeom>
          <a:noFill/>
        </p:spPr>
        <p:txBody>
          <a:bodyPr wrap="square" rtlCol="0">
            <a:spAutoFit/>
          </a:bodyPr>
          <a:lstStyle/>
          <a:p>
            <a:pPr algn="ctr"/>
            <a:r>
              <a:rPr lang="en-US" altLang="zh-TW" sz="2400" dirty="0"/>
              <a:t>Previous layer</a:t>
            </a:r>
            <a:endParaRPr lang="zh-TW" altLang="en-US" sz="2400" dirty="0"/>
          </a:p>
        </p:txBody>
      </p:sp>
      <p:sp>
        <p:nvSpPr>
          <p:cNvPr id="55" name="文字方塊 54">
            <a:extLst>
              <a:ext uri="{FF2B5EF4-FFF2-40B4-BE49-F238E27FC236}">
                <a16:creationId xmlns:a16="http://schemas.microsoft.com/office/drawing/2014/main" id="{2F47138B-9FD7-42C3-AEBD-C9C53FBD1ECB}"/>
              </a:ext>
            </a:extLst>
          </p:cNvPr>
          <p:cNvSpPr txBox="1"/>
          <p:nvPr/>
        </p:nvSpPr>
        <p:spPr>
          <a:xfrm>
            <a:off x="2573454" y="1690690"/>
            <a:ext cx="2403414" cy="461665"/>
          </a:xfrm>
          <a:prstGeom prst="rect">
            <a:avLst/>
          </a:prstGeom>
          <a:noFill/>
        </p:spPr>
        <p:txBody>
          <a:bodyPr wrap="square" rtlCol="0">
            <a:spAutoFit/>
          </a:bodyPr>
          <a:lstStyle/>
          <a:p>
            <a:pPr algn="ctr"/>
            <a:r>
              <a:rPr lang="en-US" altLang="zh-TW" sz="2400" dirty="0"/>
              <a:t>Next layer</a:t>
            </a:r>
            <a:endParaRPr lang="zh-TW" altLang="en-US" sz="2400" dirty="0"/>
          </a:p>
        </p:txBody>
      </p:sp>
      <p:cxnSp>
        <p:nvCxnSpPr>
          <p:cNvPr id="68" name="直線單箭頭接點 67">
            <a:extLst>
              <a:ext uri="{FF2B5EF4-FFF2-40B4-BE49-F238E27FC236}">
                <a16:creationId xmlns:a16="http://schemas.microsoft.com/office/drawing/2014/main" id="{8711803F-E3B0-4D4F-BA82-C7DEC6B7C61C}"/>
              </a:ext>
            </a:extLst>
          </p:cNvPr>
          <p:cNvCxnSpPr>
            <a:cxnSpLocks/>
          </p:cNvCxnSpPr>
          <p:nvPr/>
        </p:nvCxnSpPr>
        <p:spPr>
          <a:xfrm flipV="1">
            <a:off x="3252373" y="4171459"/>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92E71E34-D83B-4C65-AD48-1925AF330F11}"/>
              </a:ext>
            </a:extLst>
          </p:cNvPr>
          <p:cNvCxnSpPr>
            <a:cxnSpLocks/>
          </p:cNvCxnSpPr>
          <p:nvPr/>
        </p:nvCxnSpPr>
        <p:spPr>
          <a:xfrm flipV="1">
            <a:off x="4222921" y="4152572"/>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5975C421-39C5-42ED-AD61-66436ECC19B6}"/>
              </a:ext>
            </a:extLst>
          </p:cNvPr>
          <p:cNvCxnSpPr>
            <a:cxnSpLocks/>
          </p:cNvCxnSpPr>
          <p:nvPr/>
        </p:nvCxnSpPr>
        <p:spPr>
          <a:xfrm flipV="1">
            <a:off x="5212719" y="4152572"/>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FA9A1085-BF9A-40DB-BE9E-1E835FC3AD35}"/>
              </a:ext>
            </a:extLst>
          </p:cNvPr>
          <p:cNvCxnSpPr>
            <a:cxnSpLocks/>
          </p:cNvCxnSpPr>
          <p:nvPr/>
        </p:nvCxnSpPr>
        <p:spPr>
          <a:xfrm flipV="1">
            <a:off x="2290684" y="2772023"/>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5B1749C2-9C5A-4349-A0C8-A08293879ABD}"/>
              </a:ext>
            </a:extLst>
          </p:cNvPr>
          <p:cNvCxnSpPr>
            <a:cxnSpLocks/>
          </p:cNvCxnSpPr>
          <p:nvPr/>
        </p:nvCxnSpPr>
        <p:spPr>
          <a:xfrm flipV="1">
            <a:off x="3251606" y="2772023"/>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4D625747-3AF0-4111-8A22-8911A0D32517}"/>
              </a:ext>
            </a:extLst>
          </p:cNvPr>
          <p:cNvCxnSpPr>
            <a:cxnSpLocks/>
          </p:cNvCxnSpPr>
          <p:nvPr/>
        </p:nvCxnSpPr>
        <p:spPr>
          <a:xfrm flipV="1">
            <a:off x="4222154" y="2753136"/>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0739A790-1E26-4CA5-9BE9-A1FCF541C525}"/>
              </a:ext>
            </a:extLst>
          </p:cNvPr>
          <p:cNvCxnSpPr>
            <a:cxnSpLocks/>
          </p:cNvCxnSpPr>
          <p:nvPr/>
        </p:nvCxnSpPr>
        <p:spPr>
          <a:xfrm flipV="1">
            <a:off x="5211952" y="2753136"/>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0FA9D7DC-82B0-4CF4-A86C-4E2634E9CAC6}"/>
              </a:ext>
            </a:extLst>
          </p:cNvPr>
          <p:cNvSpPr/>
          <p:nvPr/>
        </p:nvSpPr>
        <p:spPr>
          <a:xfrm>
            <a:off x="6667958" y="497495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79" name="矩形 78">
            <a:extLst>
              <a:ext uri="{FF2B5EF4-FFF2-40B4-BE49-F238E27FC236}">
                <a16:creationId xmlns:a16="http://schemas.microsoft.com/office/drawing/2014/main" id="{110806BF-D8E7-4917-9A2D-7654B04F4B04}"/>
              </a:ext>
            </a:extLst>
          </p:cNvPr>
          <p:cNvSpPr/>
          <p:nvPr/>
        </p:nvSpPr>
        <p:spPr>
          <a:xfrm>
            <a:off x="7626883" y="4974953"/>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80" name="矩形 79">
            <a:extLst>
              <a:ext uri="{FF2B5EF4-FFF2-40B4-BE49-F238E27FC236}">
                <a16:creationId xmlns:a16="http://schemas.microsoft.com/office/drawing/2014/main" id="{CF5A46B0-5FB3-49C6-9366-7949F0600707}"/>
              </a:ext>
            </a:extLst>
          </p:cNvPr>
          <p:cNvSpPr/>
          <p:nvPr/>
        </p:nvSpPr>
        <p:spPr>
          <a:xfrm>
            <a:off x="8589294" y="4974953"/>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81" name="矩形 80">
            <a:extLst>
              <a:ext uri="{FF2B5EF4-FFF2-40B4-BE49-F238E27FC236}">
                <a16:creationId xmlns:a16="http://schemas.microsoft.com/office/drawing/2014/main" id="{9A728860-5A08-4D02-A076-9810AAC5BF30}"/>
              </a:ext>
            </a:extLst>
          </p:cNvPr>
          <p:cNvSpPr/>
          <p:nvPr/>
        </p:nvSpPr>
        <p:spPr>
          <a:xfrm>
            <a:off x="9574198" y="4974953"/>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963ED58B-F52B-4506-B4D9-908416BC2E7F}"/>
                  </a:ext>
                </a:extLst>
              </p:cNvPr>
              <p:cNvSpPr txBox="1"/>
              <p:nvPr/>
            </p:nvSpPr>
            <p:spPr>
              <a:xfrm>
                <a:off x="9449193" y="506244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82" name="文字方塊 81">
                <a:extLst>
                  <a:ext uri="{FF2B5EF4-FFF2-40B4-BE49-F238E27FC236}">
                    <a16:creationId xmlns="" xmlns:a16="http://schemas.microsoft.com/office/drawing/2014/main" xmlns:a14="http://schemas.microsoft.com/office/drawing/2010/main" id="{963ED58B-F52B-4506-B4D9-908416BC2E7F}"/>
                  </a:ext>
                </a:extLst>
              </p:cNvPr>
              <p:cNvSpPr txBox="1">
                <a:spLocks noRot="1" noChangeAspect="1" noMove="1" noResize="1" noEditPoints="1" noAdjustHandles="1" noChangeArrowheads="1" noChangeShapeType="1" noTextEdit="1"/>
              </p:cNvSpPr>
              <p:nvPr/>
            </p:nvSpPr>
            <p:spPr>
              <a:xfrm>
                <a:off x="9449193" y="5062449"/>
                <a:ext cx="715161" cy="461665"/>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6EB0A701-0DCE-4D1F-967C-4CBAE70B7DB6}"/>
                  </a:ext>
                </a:extLst>
              </p:cNvPr>
              <p:cNvSpPr txBox="1"/>
              <p:nvPr/>
            </p:nvSpPr>
            <p:spPr>
              <a:xfrm>
                <a:off x="8472994" y="506986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83" name="文字方塊 82">
                <a:extLst>
                  <a:ext uri="{FF2B5EF4-FFF2-40B4-BE49-F238E27FC236}">
                    <a16:creationId xmlns="" xmlns:a16="http://schemas.microsoft.com/office/drawing/2014/main" xmlns:a14="http://schemas.microsoft.com/office/drawing/2010/main" id="{6EB0A701-0DCE-4D1F-967C-4CBAE70B7DB6}"/>
                  </a:ext>
                </a:extLst>
              </p:cNvPr>
              <p:cNvSpPr txBox="1">
                <a:spLocks noRot="1" noChangeAspect="1" noMove="1" noResize="1" noEditPoints="1" noAdjustHandles="1" noChangeArrowheads="1" noChangeShapeType="1" noTextEdit="1"/>
              </p:cNvSpPr>
              <p:nvPr/>
            </p:nvSpPr>
            <p:spPr>
              <a:xfrm>
                <a:off x="8472994" y="5069861"/>
                <a:ext cx="715161" cy="461665"/>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8DF565A3-31D2-4E96-A058-87FAB13D0057}"/>
                  </a:ext>
                </a:extLst>
              </p:cNvPr>
              <p:cNvSpPr txBox="1"/>
              <p:nvPr/>
            </p:nvSpPr>
            <p:spPr>
              <a:xfrm>
                <a:off x="7510583" y="508919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84" name="文字方塊 83">
                <a:extLst>
                  <a:ext uri="{FF2B5EF4-FFF2-40B4-BE49-F238E27FC236}">
                    <a16:creationId xmlns="" xmlns:a16="http://schemas.microsoft.com/office/drawing/2014/main" xmlns:a14="http://schemas.microsoft.com/office/drawing/2010/main" id="{8DF565A3-31D2-4E96-A058-87FAB13D0057}"/>
                  </a:ext>
                </a:extLst>
              </p:cNvPr>
              <p:cNvSpPr txBox="1">
                <a:spLocks noRot="1" noChangeAspect="1" noMove="1" noResize="1" noEditPoints="1" noAdjustHandles="1" noChangeArrowheads="1" noChangeShapeType="1" noTextEdit="1"/>
              </p:cNvSpPr>
              <p:nvPr/>
            </p:nvSpPr>
            <p:spPr>
              <a:xfrm>
                <a:off x="7510583" y="5089196"/>
                <a:ext cx="715161" cy="461665"/>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922C9DC2-C582-4C2B-B47C-39C9E2D01072}"/>
                  </a:ext>
                </a:extLst>
              </p:cNvPr>
              <p:cNvSpPr txBox="1"/>
              <p:nvPr/>
            </p:nvSpPr>
            <p:spPr>
              <a:xfrm>
                <a:off x="6570450" y="5044214"/>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85" name="文字方塊 84">
                <a:extLst>
                  <a:ext uri="{FF2B5EF4-FFF2-40B4-BE49-F238E27FC236}">
                    <a16:creationId xmlns="" xmlns:a16="http://schemas.microsoft.com/office/drawing/2014/main" xmlns:a14="http://schemas.microsoft.com/office/drawing/2010/main" id="{922C9DC2-C582-4C2B-B47C-39C9E2D01072}"/>
                  </a:ext>
                </a:extLst>
              </p:cNvPr>
              <p:cNvSpPr txBox="1">
                <a:spLocks noRot="1" noChangeAspect="1" noMove="1" noResize="1" noEditPoints="1" noAdjustHandles="1" noChangeArrowheads="1" noChangeShapeType="1" noTextEdit="1"/>
              </p:cNvSpPr>
              <p:nvPr/>
            </p:nvSpPr>
            <p:spPr>
              <a:xfrm>
                <a:off x="6570450" y="5044214"/>
                <a:ext cx="715161" cy="461665"/>
              </a:xfrm>
              <a:prstGeom prst="rect">
                <a:avLst/>
              </a:prstGeom>
              <a:blipFill rotWithShape="0">
                <a:blip r:embed="rId5"/>
                <a:stretch>
                  <a:fillRect/>
                </a:stretch>
              </a:blipFill>
            </p:spPr>
            <p:txBody>
              <a:bodyPr/>
              <a:lstStyle/>
              <a:p>
                <a:r>
                  <a:rPr lang="zh-CN" altLang="en-US">
                    <a:noFill/>
                  </a:rPr>
                  <a:t> </a:t>
                </a:r>
              </a:p>
            </p:txBody>
          </p:sp>
        </mc:Fallback>
      </mc:AlternateContent>
      <p:sp>
        <p:nvSpPr>
          <p:cNvPr id="86" name="等腰三角形 85">
            <a:extLst>
              <a:ext uri="{FF2B5EF4-FFF2-40B4-BE49-F238E27FC236}">
                <a16:creationId xmlns:a16="http://schemas.microsoft.com/office/drawing/2014/main" id="{C487F337-C865-4B83-A978-E074AC32E745}"/>
              </a:ext>
            </a:extLst>
          </p:cNvPr>
          <p:cNvSpPr/>
          <p:nvPr/>
        </p:nvSpPr>
        <p:spPr>
          <a:xfrm>
            <a:off x="5889095" y="4037196"/>
            <a:ext cx="2002038" cy="826128"/>
          </a:xfrm>
          <a:prstGeom prst="triangle">
            <a:avLst/>
          </a:prstGeom>
          <a:ln w="28575">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7" name="等腰三角形 86">
            <a:extLst>
              <a:ext uri="{FF2B5EF4-FFF2-40B4-BE49-F238E27FC236}">
                <a16:creationId xmlns:a16="http://schemas.microsoft.com/office/drawing/2014/main" id="{EBF20560-221D-4C89-8D92-E0651A6C2771}"/>
              </a:ext>
            </a:extLst>
          </p:cNvPr>
          <p:cNvSpPr/>
          <p:nvPr/>
        </p:nvSpPr>
        <p:spPr>
          <a:xfrm>
            <a:off x="6828535" y="4037196"/>
            <a:ext cx="2002038" cy="826128"/>
          </a:xfrm>
          <a:prstGeom prst="triangle">
            <a:avLst/>
          </a:prstGeom>
          <a:ln w="28575">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8" name="等腰三角形 87">
            <a:extLst>
              <a:ext uri="{FF2B5EF4-FFF2-40B4-BE49-F238E27FC236}">
                <a16:creationId xmlns:a16="http://schemas.microsoft.com/office/drawing/2014/main" id="{243AB4C7-3B2F-4C1E-9D6F-B7A96C69F96D}"/>
              </a:ext>
            </a:extLst>
          </p:cNvPr>
          <p:cNvSpPr/>
          <p:nvPr/>
        </p:nvSpPr>
        <p:spPr>
          <a:xfrm>
            <a:off x="7836880" y="4023588"/>
            <a:ext cx="2002038" cy="826128"/>
          </a:xfrm>
          <a:prstGeom prst="triangle">
            <a:avLst/>
          </a:prstGeom>
          <a:ln w="28575">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9" name="等腰三角形 88">
            <a:extLst>
              <a:ext uri="{FF2B5EF4-FFF2-40B4-BE49-F238E27FC236}">
                <a16:creationId xmlns:a16="http://schemas.microsoft.com/office/drawing/2014/main" id="{B9B18ABE-E4D3-4AF8-9DD3-B04120F80055}"/>
              </a:ext>
            </a:extLst>
          </p:cNvPr>
          <p:cNvSpPr/>
          <p:nvPr/>
        </p:nvSpPr>
        <p:spPr>
          <a:xfrm>
            <a:off x="8821869" y="4027954"/>
            <a:ext cx="2002038" cy="826128"/>
          </a:xfrm>
          <a:prstGeom prst="triangle">
            <a:avLst/>
          </a:prstGeom>
          <a:ln w="28575">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CA21ED16-E543-47D4-8CEC-0D7E42BD4BD7}"/>
              </a:ext>
            </a:extLst>
          </p:cNvPr>
          <p:cNvSpPr/>
          <p:nvPr/>
        </p:nvSpPr>
        <p:spPr>
          <a:xfrm>
            <a:off x="6780864" y="3742857"/>
            <a:ext cx="180000" cy="18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15296372-BA5B-420F-915F-C68F4E3DA563}"/>
              </a:ext>
            </a:extLst>
          </p:cNvPr>
          <p:cNvSpPr/>
          <p:nvPr/>
        </p:nvSpPr>
        <p:spPr>
          <a:xfrm>
            <a:off x="7739554" y="3742857"/>
            <a:ext cx="180000" cy="18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2" name="橢圓 91">
            <a:extLst>
              <a:ext uri="{FF2B5EF4-FFF2-40B4-BE49-F238E27FC236}">
                <a16:creationId xmlns:a16="http://schemas.microsoft.com/office/drawing/2014/main" id="{20E28C93-E9E3-4147-9F31-E9CE11C0C208}"/>
              </a:ext>
            </a:extLst>
          </p:cNvPr>
          <p:cNvSpPr/>
          <p:nvPr/>
        </p:nvSpPr>
        <p:spPr>
          <a:xfrm>
            <a:off x="8748669" y="3742857"/>
            <a:ext cx="180000" cy="18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3" name="橢圓 92">
            <a:extLst>
              <a:ext uri="{FF2B5EF4-FFF2-40B4-BE49-F238E27FC236}">
                <a16:creationId xmlns:a16="http://schemas.microsoft.com/office/drawing/2014/main" id="{BE6553C2-8096-44AE-9C3E-AB14DDD458A6}"/>
              </a:ext>
            </a:extLst>
          </p:cNvPr>
          <p:cNvSpPr/>
          <p:nvPr/>
        </p:nvSpPr>
        <p:spPr>
          <a:xfrm>
            <a:off x="9734293" y="3742857"/>
            <a:ext cx="180000" cy="18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4" name="橢圓 93">
            <a:extLst>
              <a:ext uri="{FF2B5EF4-FFF2-40B4-BE49-F238E27FC236}">
                <a16:creationId xmlns:a16="http://schemas.microsoft.com/office/drawing/2014/main" id="{88657CB7-33EB-4A8E-BC32-9851E6487C32}"/>
              </a:ext>
            </a:extLst>
          </p:cNvPr>
          <p:cNvSpPr/>
          <p:nvPr/>
        </p:nvSpPr>
        <p:spPr>
          <a:xfrm>
            <a:off x="6780864" y="3463131"/>
            <a:ext cx="180000" cy="180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5" name="橢圓 94">
            <a:extLst>
              <a:ext uri="{FF2B5EF4-FFF2-40B4-BE49-F238E27FC236}">
                <a16:creationId xmlns:a16="http://schemas.microsoft.com/office/drawing/2014/main" id="{23D39421-71E4-41B5-B666-8542A584D880}"/>
              </a:ext>
            </a:extLst>
          </p:cNvPr>
          <p:cNvSpPr/>
          <p:nvPr/>
        </p:nvSpPr>
        <p:spPr>
          <a:xfrm>
            <a:off x="7739554" y="3463131"/>
            <a:ext cx="180000" cy="180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6" name="橢圓 95">
            <a:extLst>
              <a:ext uri="{FF2B5EF4-FFF2-40B4-BE49-F238E27FC236}">
                <a16:creationId xmlns:a16="http://schemas.microsoft.com/office/drawing/2014/main" id="{C46C5658-3517-4E7B-B09C-B6AF4A79171E}"/>
              </a:ext>
            </a:extLst>
          </p:cNvPr>
          <p:cNvSpPr/>
          <p:nvPr/>
        </p:nvSpPr>
        <p:spPr>
          <a:xfrm>
            <a:off x="8748669" y="3463131"/>
            <a:ext cx="180000" cy="180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7" name="橢圓 96">
            <a:extLst>
              <a:ext uri="{FF2B5EF4-FFF2-40B4-BE49-F238E27FC236}">
                <a16:creationId xmlns:a16="http://schemas.microsoft.com/office/drawing/2014/main" id="{430FA8C3-3B93-4CA7-9594-6AED53650A4D}"/>
              </a:ext>
            </a:extLst>
          </p:cNvPr>
          <p:cNvSpPr/>
          <p:nvPr/>
        </p:nvSpPr>
        <p:spPr>
          <a:xfrm>
            <a:off x="9734293" y="3463131"/>
            <a:ext cx="180000" cy="180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02" name="文字方塊 101">
            <a:extLst>
              <a:ext uri="{FF2B5EF4-FFF2-40B4-BE49-F238E27FC236}">
                <a16:creationId xmlns:a16="http://schemas.microsoft.com/office/drawing/2014/main" id="{3F89E1B4-35D2-4B47-AB34-EC9C23634CB2}"/>
              </a:ext>
            </a:extLst>
          </p:cNvPr>
          <p:cNvSpPr txBox="1"/>
          <p:nvPr/>
        </p:nvSpPr>
        <p:spPr>
          <a:xfrm>
            <a:off x="6856515" y="6128247"/>
            <a:ext cx="2877779" cy="523220"/>
          </a:xfrm>
          <a:prstGeom prst="rect">
            <a:avLst/>
          </a:prstGeom>
          <a:noFill/>
        </p:spPr>
        <p:txBody>
          <a:bodyPr wrap="square" rtlCol="0">
            <a:spAutoFit/>
          </a:bodyPr>
          <a:lstStyle/>
          <a:p>
            <a:r>
              <a:rPr lang="en-US" altLang="zh-TW" sz="2800" dirty="0">
                <a:solidFill>
                  <a:srgbClr val="FF0000"/>
                </a:solidFill>
              </a:rPr>
              <a:t>(CNN can parallel)</a:t>
            </a:r>
            <a:endParaRPr lang="zh-TW" altLang="en-US" sz="2800" dirty="0">
              <a:solidFill>
                <a:srgbClr val="FF0000"/>
              </a:solidFill>
            </a:endParaRPr>
          </a:p>
        </p:txBody>
      </p:sp>
      <p:sp>
        <p:nvSpPr>
          <p:cNvPr id="6" name="文字方塊 5">
            <a:extLst>
              <a:ext uri="{FF2B5EF4-FFF2-40B4-BE49-F238E27FC236}">
                <a16:creationId xmlns:a16="http://schemas.microsoft.com/office/drawing/2014/main" id="{573D5984-22EC-4224-970D-48B623D68FEE}"/>
              </a:ext>
            </a:extLst>
          </p:cNvPr>
          <p:cNvSpPr txBox="1"/>
          <p:nvPr/>
        </p:nvSpPr>
        <p:spPr>
          <a:xfrm rot="5400000">
            <a:off x="6646664" y="2933551"/>
            <a:ext cx="619925" cy="461665"/>
          </a:xfrm>
          <a:prstGeom prst="rect">
            <a:avLst/>
          </a:prstGeom>
          <a:noFill/>
        </p:spPr>
        <p:txBody>
          <a:bodyPr wrap="square" rtlCol="0">
            <a:spAutoFit/>
          </a:bodyPr>
          <a:lstStyle/>
          <a:p>
            <a:pPr algn="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98" name="文字方塊 97">
                <a:extLst>
                  <a:ext uri="{FF2B5EF4-FFF2-40B4-BE49-F238E27FC236}">
                    <a16:creationId xmlns:a16="http://schemas.microsoft.com/office/drawing/2014/main" id="{BBD7B3B4-DB2E-4ADA-973B-8213ACF21B44}"/>
                  </a:ext>
                </a:extLst>
              </p:cNvPr>
              <p:cNvSpPr txBox="1"/>
              <p:nvPr/>
            </p:nvSpPr>
            <p:spPr>
              <a:xfrm>
                <a:off x="6570750" y="2471574"/>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98" name="文字方塊 97">
                <a:extLst>
                  <a:ext uri="{FF2B5EF4-FFF2-40B4-BE49-F238E27FC236}">
                    <a16:creationId xmlns="" xmlns:a16="http://schemas.microsoft.com/office/drawing/2014/main" xmlns:a14="http://schemas.microsoft.com/office/drawing/2010/main" id="{BBD7B3B4-DB2E-4ADA-973B-8213ACF21B44}"/>
                  </a:ext>
                </a:extLst>
              </p:cNvPr>
              <p:cNvSpPr txBox="1">
                <a:spLocks noRot="1" noChangeAspect="1" noMove="1" noResize="1" noEditPoints="1" noAdjustHandles="1" noChangeArrowheads="1" noChangeShapeType="1" noTextEdit="1"/>
              </p:cNvSpPr>
              <p:nvPr/>
            </p:nvSpPr>
            <p:spPr>
              <a:xfrm>
                <a:off x="6570750" y="2471574"/>
                <a:ext cx="715161" cy="46166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35285BB8-298D-4672-80BD-574BFE665EE8}"/>
                  </a:ext>
                </a:extLst>
              </p:cNvPr>
              <p:cNvSpPr txBox="1"/>
              <p:nvPr/>
            </p:nvSpPr>
            <p:spPr>
              <a:xfrm>
                <a:off x="7533389" y="244948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01" name="文字方塊 100">
                <a:extLst>
                  <a:ext uri="{FF2B5EF4-FFF2-40B4-BE49-F238E27FC236}">
                    <a16:creationId xmlns="" xmlns:a16="http://schemas.microsoft.com/office/drawing/2014/main" xmlns:a14="http://schemas.microsoft.com/office/drawing/2010/main" id="{35285BB8-298D-4672-80BD-574BFE665EE8}"/>
                  </a:ext>
                </a:extLst>
              </p:cNvPr>
              <p:cNvSpPr txBox="1">
                <a:spLocks noRot="1" noChangeAspect="1" noMove="1" noResize="1" noEditPoints="1" noAdjustHandles="1" noChangeArrowheads="1" noChangeShapeType="1" noTextEdit="1"/>
              </p:cNvSpPr>
              <p:nvPr/>
            </p:nvSpPr>
            <p:spPr>
              <a:xfrm>
                <a:off x="7533389" y="2449488"/>
                <a:ext cx="715161" cy="461665"/>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3FC37827-4B46-4217-9BE0-FB63EECBF63A}"/>
                  </a:ext>
                </a:extLst>
              </p:cNvPr>
              <p:cNvSpPr txBox="1"/>
              <p:nvPr/>
            </p:nvSpPr>
            <p:spPr>
              <a:xfrm>
                <a:off x="8518842" y="244948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03" name="文字方塊 102">
                <a:extLst>
                  <a:ext uri="{FF2B5EF4-FFF2-40B4-BE49-F238E27FC236}">
                    <a16:creationId xmlns="" xmlns:a16="http://schemas.microsoft.com/office/drawing/2014/main" xmlns:a14="http://schemas.microsoft.com/office/drawing/2010/main" id="{3FC37827-4B46-4217-9BE0-FB63EECBF63A}"/>
                  </a:ext>
                </a:extLst>
              </p:cNvPr>
              <p:cNvSpPr txBox="1">
                <a:spLocks noRot="1" noChangeAspect="1" noMove="1" noResize="1" noEditPoints="1" noAdjustHandles="1" noChangeArrowheads="1" noChangeShapeType="1" noTextEdit="1"/>
              </p:cNvSpPr>
              <p:nvPr/>
            </p:nvSpPr>
            <p:spPr>
              <a:xfrm>
                <a:off x="8518842" y="2449488"/>
                <a:ext cx="715161" cy="461665"/>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2C065F05-B763-429C-99D0-A9B90A8A7C6F}"/>
                  </a:ext>
                </a:extLst>
              </p:cNvPr>
              <p:cNvSpPr txBox="1"/>
              <p:nvPr/>
            </p:nvSpPr>
            <p:spPr>
              <a:xfrm>
                <a:off x="9481338" y="24477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04" name="文字方塊 103">
                <a:extLst>
                  <a:ext uri="{FF2B5EF4-FFF2-40B4-BE49-F238E27FC236}">
                    <a16:creationId xmlns="" xmlns:a16="http://schemas.microsoft.com/office/drawing/2014/main" xmlns:a14="http://schemas.microsoft.com/office/drawing/2010/main" id="{2C065F05-B763-429C-99D0-A9B90A8A7C6F}"/>
                  </a:ext>
                </a:extLst>
              </p:cNvPr>
              <p:cNvSpPr txBox="1">
                <a:spLocks noRot="1" noChangeAspect="1" noMove="1" noResize="1" noEditPoints="1" noAdjustHandles="1" noChangeArrowheads="1" noChangeShapeType="1" noTextEdit="1"/>
              </p:cNvSpPr>
              <p:nvPr/>
            </p:nvSpPr>
            <p:spPr>
              <a:xfrm>
                <a:off x="9481338" y="2447706"/>
                <a:ext cx="715161" cy="461665"/>
              </a:xfrm>
              <a:prstGeom prst="rect">
                <a:avLst/>
              </a:prstGeom>
              <a:blipFill rotWithShape="0">
                <a:blip r:embed="rId14"/>
                <a:stretch>
                  <a:fillRect/>
                </a:stretch>
              </a:blipFill>
            </p:spPr>
            <p:txBody>
              <a:bodyPr/>
              <a:lstStyle/>
              <a:p>
                <a:r>
                  <a:rPr lang="zh-CN" altLang="en-US">
                    <a:noFill/>
                  </a:rPr>
                  <a:t> </a:t>
                </a:r>
              </a:p>
            </p:txBody>
          </p:sp>
        </mc:Fallback>
      </mc:AlternateContent>
      <p:sp>
        <p:nvSpPr>
          <p:cNvPr id="105" name="等腰三角形 104">
            <a:extLst>
              <a:ext uri="{FF2B5EF4-FFF2-40B4-BE49-F238E27FC236}">
                <a16:creationId xmlns:a16="http://schemas.microsoft.com/office/drawing/2014/main" id="{677B03E9-2247-4263-BD36-06BA93D7B7BA}"/>
              </a:ext>
            </a:extLst>
          </p:cNvPr>
          <p:cNvSpPr/>
          <p:nvPr/>
        </p:nvSpPr>
        <p:spPr>
          <a:xfrm>
            <a:off x="6832016" y="1545130"/>
            <a:ext cx="2002038" cy="826128"/>
          </a:xfrm>
          <a:prstGeom prst="triangle">
            <a:avLst/>
          </a:prstGeom>
          <a:ln w="3810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6" name="文字方塊 105">
            <a:extLst>
              <a:ext uri="{FF2B5EF4-FFF2-40B4-BE49-F238E27FC236}">
                <a16:creationId xmlns:a16="http://schemas.microsoft.com/office/drawing/2014/main" id="{7594634D-6AA2-48A3-A72E-600716CAD40C}"/>
              </a:ext>
            </a:extLst>
          </p:cNvPr>
          <p:cNvSpPr txBox="1"/>
          <p:nvPr/>
        </p:nvSpPr>
        <p:spPr>
          <a:xfrm>
            <a:off x="6092206" y="693403"/>
            <a:ext cx="3981320" cy="954107"/>
          </a:xfrm>
          <a:prstGeom prst="rect">
            <a:avLst/>
          </a:prstGeom>
          <a:noFill/>
        </p:spPr>
        <p:txBody>
          <a:bodyPr wrap="square" rtlCol="0">
            <a:spAutoFit/>
          </a:bodyPr>
          <a:lstStyle/>
          <a:p>
            <a:r>
              <a:rPr lang="en-US" altLang="zh-TW" sz="2800" dirty="0"/>
              <a:t>Filters in higher layer can consider longer sequence </a:t>
            </a:r>
            <a:endParaRPr lang="zh-TW" altLang="en-US" sz="2800" dirty="0"/>
          </a:p>
        </p:txBody>
      </p:sp>
      <p:sp>
        <p:nvSpPr>
          <p:cNvPr id="99" name="文字方塊 98">
            <a:extLst>
              <a:ext uri="{FF2B5EF4-FFF2-40B4-BE49-F238E27FC236}">
                <a16:creationId xmlns:a16="http://schemas.microsoft.com/office/drawing/2014/main" id="{F0672C8F-6E67-4A08-BFCD-4A4A55CAD2C0}"/>
              </a:ext>
            </a:extLst>
          </p:cNvPr>
          <p:cNvSpPr txBox="1"/>
          <p:nvPr/>
        </p:nvSpPr>
        <p:spPr>
          <a:xfrm>
            <a:off x="6208935" y="5712414"/>
            <a:ext cx="4179932" cy="523220"/>
          </a:xfrm>
          <a:prstGeom prst="rect">
            <a:avLst/>
          </a:prstGeom>
          <a:noFill/>
        </p:spPr>
        <p:txBody>
          <a:bodyPr wrap="square" rtlCol="0">
            <a:spAutoFit/>
          </a:bodyPr>
          <a:lstStyle/>
          <a:p>
            <a:pPr algn="ctr"/>
            <a:r>
              <a:rPr lang="en-US" altLang="zh-TW" sz="2800" dirty="0">
                <a:solidFill>
                  <a:srgbClr val="FF0000"/>
                </a:solidFill>
              </a:rPr>
              <a:t>Using CNN to replace RNN</a:t>
            </a:r>
            <a:endParaRPr lang="zh-TW" altLang="en-US" sz="2800" dirty="0">
              <a:solidFill>
                <a:srgbClr val="FF0000"/>
              </a:solidFill>
            </a:endParaRPr>
          </a:p>
        </p:txBody>
      </p:sp>
    </p:spTree>
    <p:extLst>
      <p:ext uri="{BB962C8B-B14F-4D97-AF65-F5344CB8AC3E}">
        <p14:creationId xmlns:p14="http://schemas.microsoft.com/office/powerpoint/2010/main" val="30227924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6" grpId="0" animBg="1"/>
      <p:bldP spid="77" grpId="0"/>
      <p:bldP spid="67" grpId="0" animBg="1"/>
      <p:bldP spid="75" grpId="0"/>
      <p:bldP spid="64" grpId="0" animBg="1"/>
      <p:bldP spid="65" grpId="0"/>
      <p:bldP spid="3" grpId="0" animBg="1"/>
      <p:bldP spid="86" grpId="0" animBg="1"/>
      <p:bldP spid="87" grpId="0" animBg="1"/>
      <p:bldP spid="88" grpId="0" animBg="1"/>
      <p:bldP spid="89" grpId="0" animBg="1"/>
      <p:bldP spid="94" grpId="0" animBg="1"/>
      <p:bldP spid="95" grpId="0" animBg="1"/>
      <p:bldP spid="96" grpId="0" animBg="1"/>
      <p:bldP spid="97" grpId="0" animBg="1"/>
      <p:bldP spid="102" grpId="0"/>
      <p:bldP spid="6" grpId="0"/>
      <p:bldP spid="98" grpId="0"/>
      <p:bldP spid="101" grpId="0"/>
      <p:bldP spid="103" grpId="0"/>
      <p:bldP spid="104" grpId="0"/>
      <p:bldP spid="105" grpId="0" animBg="1"/>
      <p:bldP spid="10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63FB8C-984D-4963-B21F-E3CA415E94CA}"/>
              </a:ext>
            </a:extLst>
          </p:cNvPr>
          <p:cNvSpPr>
            <a:spLocks noGrp="1"/>
          </p:cNvSpPr>
          <p:nvPr>
            <p:ph type="title"/>
          </p:nvPr>
        </p:nvSpPr>
        <p:spPr/>
        <p:txBody>
          <a:bodyPr/>
          <a:lstStyle/>
          <a:p>
            <a:r>
              <a:rPr lang="en-US" altLang="zh-TW" dirty="0"/>
              <a:t>Self-Attention </a:t>
            </a:r>
            <a:endParaRPr lang="zh-TW" altLang="en-US" dirty="0"/>
          </a:p>
        </p:txBody>
      </p:sp>
      <p:sp>
        <p:nvSpPr>
          <p:cNvPr id="4" name="矩形: 圓角 3">
            <a:extLst>
              <a:ext uri="{FF2B5EF4-FFF2-40B4-BE49-F238E27FC236}">
                <a16:creationId xmlns:a16="http://schemas.microsoft.com/office/drawing/2014/main" id="{3E9250DF-67B9-43FE-BC69-D7093EC1DF49}"/>
              </a:ext>
            </a:extLst>
          </p:cNvPr>
          <p:cNvSpPr/>
          <p:nvPr/>
        </p:nvSpPr>
        <p:spPr>
          <a:xfrm>
            <a:off x="1709890" y="3338024"/>
            <a:ext cx="4013735" cy="1488255"/>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3061AA40-0C40-4145-B10C-584381E759A6}"/>
              </a:ext>
            </a:extLst>
          </p:cNvPr>
          <p:cNvSpPr/>
          <p:nvPr/>
        </p:nvSpPr>
        <p:spPr>
          <a:xfrm>
            <a:off x="2062143" y="3738302"/>
            <a:ext cx="461666" cy="60581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6" name="矩形 5">
            <a:extLst>
              <a:ext uri="{FF2B5EF4-FFF2-40B4-BE49-F238E27FC236}">
                <a16:creationId xmlns:a16="http://schemas.microsoft.com/office/drawing/2014/main" id="{2B627B6D-685E-4479-BB18-DD62B8954325}"/>
              </a:ext>
            </a:extLst>
          </p:cNvPr>
          <p:cNvSpPr/>
          <p:nvPr/>
        </p:nvSpPr>
        <p:spPr>
          <a:xfrm>
            <a:off x="3021068" y="3738300"/>
            <a:ext cx="465153" cy="6058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cxnSp>
        <p:nvCxnSpPr>
          <p:cNvPr id="7" name="直線單箭頭接點 6">
            <a:extLst>
              <a:ext uri="{FF2B5EF4-FFF2-40B4-BE49-F238E27FC236}">
                <a16:creationId xmlns:a16="http://schemas.microsoft.com/office/drawing/2014/main" id="{655EE695-B313-4655-B252-4909E63362D8}"/>
              </a:ext>
            </a:extLst>
          </p:cNvPr>
          <p:cNvCxnSpPr>
            <a:cxnSpLocks/>
          </p:cNvCxnSpPr>
          <p:nvPr/>
        </p:nvCxnSpPr>
        <p:spPr>
          <a:xfrm>
            <a:off x="2542109" y="4102262"/>
            <a:ext cx="4789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D56C811B-907C-412A-A715-55C40C69B696}"/>
              </a:ext>
            </a:extLst>
          </p:cNvPr>
          <p:cNvCxnSpPr>
            <a:cxnSpLocks/>
          </p:cNvCxnSpPr>
          <p:nvPr/>
        </p:nvCxnSpPr>
        <p:spPr>
          <a:xfrm flipV="1">
            <a:off x="2291451" y="4372627"/>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05F51F48-A2FE-416A-8A40-32B02FA9966E}"/>
              </a:ext>
            </a:extLst>
          </p:cNvPr>
          <p:cNvSpPr/>
          <p:nvPr/>
        </p:nvSpPr>
        <p:spPr>
          <a:xfrm>
            <a:off x="3983479" y="3738300"/>
            <a:ext cx="465153" cy="6058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cxnSp>
        <p:nvCxnSpPr>
          <p:cNvPr id="10" name="直線單箭頭接點 9">
            <a:extLst>
              <a:ext uri="{FF2B5EF4-FFF2-40B4-BE49-F238E27FC236}">
                <a16:creationId xmlns:a16="http://schemas.microsoft.com/office/drawing/2014/main" id="{9E85643C-A117-47AA-9430-C9178A301A6B}"/>
              </a:ext>
            </a:extLst>
          </p:cNvPr>
          <p:cNvCxnSpPr>
            <a:cxnSpLocks/>
          </p:cNvCxnSpPr>
          <p:nvPr/>
        </p:nvCxnSpPr>
        <p:spPr>
          <a:xfrm>
            <a:off x="3504520" y="4102262"/>
            <a:ext cx="4789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6277FD3-9D96-42EC-82C6-0780D0D801DE}"/>
              </a:ext>
            </a:extLst>
          </p:cNvPr>
          <p:cNvSpPr/>
          <p:nvPr/>
        </p:nvSpPr>
        <p:spPr>
          <a:xfrm>
            <a:off x="4968383" y="3738300"/>
            <a:ext cx="465153" cy="6058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cxnSp>
        <p:nvCxnSpPr>
          <p:cNvPr id="12" name="直線單箭頭接點 11">
            <a:extLst>
              <a:ext uri="{FF2B5EF4-FFF2-40B4-BE49-F238E27FC236}">
                <a16:creationId xmlns:a16="http://schemas.microsoft.com/office/drawing/2014/main" id="{100A86E6-5EBF-4E99-97BD-D303D62AC394}"/>
              </a:ext>
            </a:extLst>
          </p:cNvPr>
          <p:cNvCxnSpPr>
            <a:cxnSpLocks/>
          </p:cNvCxnSpPr>
          <p:nvPr/>
        </p:nvCxnSpPr>
        <p:spPr>
          <a:xfrm>
            <a:off x="4489424" y="4102262"/>
            <a:ext cx="4789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6BAA3F77-A2E4-459D-98E0-1EC573BA3AB6}"/>
              </a:ext>
            </a:extLst>
          </p:cNvPr>
          <p:cNvCxnSpPr>
            <a:cxnSpLocks/>
          </p:cNvCxnSpPr>
          <p:nvPr/>
        </p:nvCxnSpPr>
        <p:spPr>
          <a:xfrm flipH="1">
            <a:off x="2523051" y="3985155"/>
            <a:ext cx="4789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FB9A8D87-C074-4138-B7F7-22EE40AE67A3}"/>
              </a:ext>
            </a:extLst>
          </p:cNvPr>
          <p:cNvCxnSpPr>
            <a:cxnSpLocks/>
          </p:cNvCxnSpPr>
          <p:nvPr/>
        </p:nvCxnSpPr>
        <p:spPr>
          <a:xfrm flipH="1">
            <a:off x="3485462" y="3985155"/>
            <a:ext cx="4789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09EF0965-BCF1-48DB-A931-B370B5E98375}"/>
              </a:ext>
            </a:extLst>
          </p:cNvPr>
          <p:cNvCxnSpPr>
            <a:cxnSpLocks/>
          </p:cNvCxnSpPr>
          <p:nvPr/>
        </p:nvCxnSpPr>
        <p:spPr>
          <a:xfrm flipH="1">
            <a:off x="4470366" y="3985155"/>
            <a:ext cx="4789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113B38B-B195-4199-941D-EBBE178DC86B}"/>
              </a:ext>
            </a:extLst>
          </p:cNvPr>
          <p:cNvSpPr/>
          <p:nvPr/>
        </p:nvSpPr>
        <p:spPr>
          <a:xfrm>
            <a:off x="2071576" y="515662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7" name="矩形 16">
            <a:extLst>
              <a:ext uri="{FF2B5EF4-FFF2-40B4-BE49-F238E27FC236}">
                <a16:creationId xmlns:a16="http://schemas.microsoft.com/office/drawing/2014/main" id="{59BC3CA3-1964-4507-B412-847DFE907D40}"/>
              </a:ext>
            </a:extLst>
          </p:cNvPr>
          <p:cNvSpPr/>
          <p:nvPr/>
        </p:nvSpPr>
        <p:spPr>
          <a:xfrm>
            <a:off x="3030501" y="5156623"/>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C5F84609-E44E-4094-B416-6B453341C8D7}"/>
              </a:ext>
            </a:extLst>
          </p:cNvPr>
          <p:cNvSpPr/>
          <p:nvPr/>
        </p:nvSpPr>
        <p:spPr>
          <a:xfrm>
            <a:off x="3992912" y="5156623"/>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a:extLst>
              <a:ext uri="{FF2B5EF4-FFF2-40B4-BE49-F238E27FC236}">
                <a16:creationId xmlns:a16="http://schemas.microsoft.com/office/drawing/2014/main" id="{BA6A2A10-0D3C-4280-B698-334BD45EA664}"/>
              </a:ext>
            </a:extLst>
          </p:cNvPr>
          <p:cNvSpPr/>
          <p:nvPr/>
        </p:nvSpPr>
        <p:spPr>
          <a:xfrm>
            <a:off x="4977816" y="5156623"/>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07798F3A-C081-4CB3-9F2E-374D976ADC92}"/>
                  </a:ext>
                </a:extLst>
              </p:cNvPr>
              <p:cNvSpPr txBox="1"/>
              <p:nvPr/>
            </p:nvSpPr>
            <p:spPr>
              <a:xfrm>
                <a:off x="4852811" y="524411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20" name="文字方塊 19">
                <a:extLst>
                  <a:ext uri="{FF2B5EF4-FFF2-40B4-BE49-F238E27FC236}">
                    <a16:creationId xmlns="" xmlns:a16="http://schemas.microsoft.com/office/drawing/2014/main" xmlns:a14="http://schemas.microsoft.com/office/drawing/2010/main" id="{07798F3A-C081-4CB3-9F2E-374D976ADC92}"/>
                  </a:ext>
                </a:extLst>
              </p:cNvPr>
              <p:cNvSpPr txBox="1">
                <a:spLocks noRot="1" noChangeAspect="1" noMove="1" noResize="1" noEditPoints="1" noAdjustHandles="1" noChangeArrowheads="1" noChangeShapeType="1" noTextEdit="1"/>
              </p:cNvSpPr>
              <p:nvPr/>
            </p:nvSpPr>
            <p:spPr>
              <a:xfrm>
                <a:off x="4852811" y="5244119"/>
                <a:ext cx="715161" cy="461665"/>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8E3CD3E3-901D-49C1-A459-29AF2B3F5FB2}"/>
                  </a:ext>
                </a:extLst>
              </p:cNvPr>
              <p:cNvSpPr txBox="1"/>
              <p:nvPr/>
            </p:nvSpPr>
            <p:spPr>
              <a:xfrm>
                <a:off x="3876612" y="525153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21" name="文字方塊 20">
                <a:extLst>
                  <a:ext uri="{FF2B5EF4-FFF2-40B4-BE49-F238E27FC236}">
                    <a16:creationId xmlns="" xmlns:a16="http://schemas.microsoft.com/office/drawing/2014/main" xmlns:a14="http://schemas.microsoft.com/office/drawing/2010/main" id="{8E3CD3E3-901D-49C1-A459-29AF2B3F5FB2}"/>
                  </a:ext>
                </a:extLst>
              </p:cNvPr>
              <p:cNvSpPr txBox="1">
                <a:spLocks noRot="1" noChangeAspect="1" noMove="1" noResize="1" noEditPoints="1" noAdjustHandles="1" noChangeArrowheads="1" noChangeShapeType="1" noTextEdit="1"/>
              </p:cNvSpPr>
              <p:nvPr/>
            </p:nvSpPr>
            <p:spPr>
              <a:xfrm>
                <a:off x="3876612" y="5251531"/>
                <a:ext cx="715161" cy="46166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1165CE37-B6AC-4A14-BC12-7C2EEC81801B}"/>
                  </a:ext>
                </a:extLst>
              </p:cNvPr>
              <p:cNvSpPr txBox="1"/>
              <p:nvPr/>
            </p:nvSpPr>
            <p:spPr>
              <a:xfrm>
                <a:off x="2914201" y="527086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22" name="文字方塊 21">
                <a:extLst>
                  <a:ext uri="{FF2B5EF4-FFF2-40B4-BE49-F238E27FC236}">
                    <a16:creationId xmlns="" xmlns:a16="http://schemas.microsoft.com/office/drawing/2014/main" xmlns:a14="http://schemas.microsoft.com/office/drawing/2010/main" id="{1165CE37-B6AC-4A14-BC12-7C2EEC81801B}"/>
                  </a:ext>
                </a:extLst>
              </p:cNvPr>
              <p:cNvSpPr txBox="1">
                <a:spLocks noRot="1" noChangeAspect="1" noMove="1" noResize="1" noEditPoints="1" noAdjustHandles="1" noChangeArrowheads="1" noChangeShapeType="1" noTextEdit="1"/>
              </p:cNvSpPr>
              <p:nvPr/>
            </p:nvSpPr>
            <p:spPr>
              <a:xfrm>
                <a:off x="2914201" y="5270866"/>
                <a:ext cx="715161" cy="46166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729F31CE-5C54-408B-A93A-6174B055F120}"/>
                  </a:ext>
                </a:extLst>
              </p:cNvPr>
              <p:cNvSpPr txBox="1"/>
              <p:nvPr/>
            </p:nvSpPr>
            <p:spPr>
              <a:xfrm>
                <a:off x="1974068" y="5225884"/>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3" name="文字方塊 22">
                <a:extLst>
                  <a:ext uri="{FF2B5EF4-FFF2-40B4-BE49-F238E27FC236}">
                    <a16:creationId xmlns="" xmlns:a16="http://schemas.microsoft.com/office/drawing/2014/main" xmlns:a14="http://schemas.microsoft.com/office/drawing/2010/main" id="{729F31CE-5C54-408B-A93A-6174B055F120}"/>
                  </a:ext>
                </a:extLst>
              </p:cNvPr>
              <p:cNvSpPr txBox="1">
                <a:spLocks noRot="1" noChangeAspect="1" noMove="1" noResize="1" noEditPoints="1" noAdjustHandles="1" noChangeArrowheads="1" noChangeShapeType="1" noTextEdit="1"/>
              </p:cNvSpPr>
              <p:nvPr/>
            </p:nvSpPr>
            <p:spPr>
              <a:xfrm>
                <a:off x="1974068" y="5225884"/>
                <a:ext cx="715161" cy="461665"/>
              </a:xfrm>
              <a:prstGeom prst="rect">
                <a:avLst/>
              </a:prstGeom>
              <a:blipFill rotWithShape="0">
                <a:blip r:embed="rId5"/>
                <a:stretch>
                  <a:fillRect/>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A553CA31-ADC6-425C-9409-9C672582BA47}"/>
              </a:ext>
            </a:extLst>
          </p:cNvPr>
          <p:cNvSpPr/>
          <p:nvPr/>
        </p:nvSpPr>
        <p:spPr>
          <a:xfrm>
            <a:off x="2070629" y="239443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5" name="矩形 24">
            <a:extLst>
              <a:ext uri="{FF2B5EF4-FFF2-40B4-BE49-F238E27FC236}">
                <a16:creationId xmlns:a16="http://schemas.microsoft.com/office/drawing/2014/main" id="{9BA2E584-D8E6-450E-8D69-AA2E9C347FEB}"/>
              </a:ext>
            </a:extLst>
          </p:cNvPr>
          <p:cNvSpPr/>
          <p:nvPr/>
        </p:nvSpPr>
        <p:spPr>
          <a:xfrm>
            <a:off x="3029554" y="2394433"/>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6" name="矩形 25">
            <a:extLst>
              <a:ext uri="{FF2B5EF4-FFF2-40B4-BE49-F238E27FC236}">
                <a16:creationId xmlns:a16="http://schemas.microsoft.com/office/drawing/2014/main" id="{63C2A8DD-F3DD-4392-9611-2BC349BF92DC}"/>
              </a:ext>
            </a:extLst>
          </p:cNvPr>
          <p:cNvSpPr/>
          <p:nvPr/>
        </p:nvSpPr>
        <p:spPr>
          <a:xfrm>
            <a:off x="3991965" y="2394433"/>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7" name="矩形 26">
            <a:extLst>
              <a:ext uri="{FF2B5EF4-FFF2-40B4-BE49-F238E27FC236}">
                <a16:creationId xmlns:a16="http://schemas.microsoft.com/office/drawing/2014/main" id="{453F3093-E03A-4604-85A7-4447BB6DAEDF}"/>
              </a:ext>
            </a:extLst>
          </p:cNvPr>
          <p:cNvSpPr/>
          <p:nvPr/>
        </p:nvSpPr>
        <p:spPr>
          <a:xfrm>
            <a:off x="4976869" y="2394433"/>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79DA9D49-8AF4-42E6-ACAA-7BBA36A6D27D}"/>
                  </a:ext>
                </a:extLst>
              </p:cNvPr>
              <p:cNvSpPr txBox="1"/>
              <p:nvPr/>
            </p:nvSpPr>
            <p:spPr>
              <a:xfrm>
                <a:off x="4851864" y="248192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28" name="文字方塊 27">
                <a:extLst>
                  <a:ext uri="{FF2B5EF4-FFF2-40B4-BE49-F238E27FC236}">
                    <a16:creationId xmlns="" xmlns:a16="http://schemas.microsoft.com/office/drawing/2014/main" xmlns:a14="http://schemas.microsoft.com/office/drawing/2010/main" id="{79DA9D49-8AF4-42E6-ACAA-7BBA36A6D27D}"/>
                  </a:ext>
                </a:extLst>
              </p:cNvPr>
              <p:cNvSpPr txBox="1">
                <a:spLocks noRot="1" noChangeAspect="1" noMove="1" noResize="1" noEditPoints="1" noAdjustHandles="1" noChangeArrowheads="1" noChangeShapeType="1" noTextEdit="1"/>
              </p:cNvSpPr>
              <p:nvPr/>
            </p:nvSpPr>
            <p:spPr>
              <a:xfrm>
                <a:off x="4851864" y="2481929"/>
                <a:ext cx="715161" cy="461665"/>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EC2F8E26-D94E-4BC5-9453-1FAA7854E1F2}"/>
                  </a:ext>
                </a:extLst>
              </p:cNvPr>
              <p:cNvSpPr txBox="1"/>
              <p:nvPr/>
            </p:nvSpPr>
            <p:spPr>
              <a:xfrm>
                <a:off x="3875665" y="248934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29" name="文字方塊 28">
                <a:extLst>
                  <a:ext uri="{FF2B5EF4-FFF2-40B4-BE49-F238E27FC236}">
                    <a16:creationId xmlns="" xmlns:a16="http://schemas.microsoft.com/office/drawing/2014/main" xmlns:a14="http://schemas.microsoft.com/office/drawing/2010/main" id="{EC2F8E26-D94E-4BC5-9453-1FAA7854E1F2}"/>
                  </a:ext>
                </a:extLst>
              </p:cNvPr>
              <p:cNvSpPr txBox="1">
                <a:spLocks noRot="1" noChangeAspect="1" noMove="1" noResize="1" noEditPoints="1" noAdjustHandles="1" noChangeArrowheads="1" noChangeShapeType="1" noTextEdit="1"/>
              </p:cNvSpPr>
              <p:nvPr/>
            </p:nvSpPr>
            <p:spPr>
              <a:xfrm>
                <a:off x="3875665" y="2489341"/>
                <a:ext cx="715161" cy="46166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A5BC32B7-7EE3-497C-8A3D-54EB5749023D}"/>
                  </a:ext>
                </a:extLst>
              </p:cNvPr>
              <p:cNvSpPr txBox="1"/>
              <p:nvPr/>
            </p:nvSpPr>
            <p:spPr>
              <a:xfrm>
                <a:off x="2913254" y="250867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30" name="文字方塊 29">
                <a:extLst>
                  <a:ext uri="{FF2B5EF4-FFF2-40B4-BE49-F238E27FC236}">
                    <a16:creationId xmlns="" xmlns:a16="http://schemas.microsoft.com/office/drawing/2014/main" xmlns:a14="http://schemas.microsoft.com/office/drawing/2010/main" id="{A5BC32B7-7EE3-497C-8A3D-54EB5749023D}"/>
                  </a:ext>
                </a:extLst>
              </p:cNvPr>
              <p:cNvSpPr txBox="1">
                <a:spLocks noRot="1" noChangeAspect="1" noMove="1" noResize="1" noEditPoints="1" noAdjustHandles="1" noChangeArrowheads="1" noChangeShapeType="1" noTextEdit="1"/>
              </p:cNvSpPr>
              <p:nvPr/>
            </p:nvSpPr>
            <p:spPr>
              <a:xfrm>
                <a:off x="2913254" y="2508676"/>
                <a:ext cx="715161" cy="46166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53BF01C0-B9A9-4CCA-896C-5631C46341DC}"/>
                  </a:ext>
                </a:extLst>
              </p:cNvPr>
              <p:cNvSpPr txBox="1"/>
              <p:nvPr/>
            </p:nvSpPr>
            <p:spPr>
              <a:xfrm>
                <a:off x="1973121" y="2463694"/>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1" name="文字方塊 30">
                <a:extLst>
                  <a:ext uri="{FF2B5EF4-FFF2-40B4-BE49-F238E27FC236}">
                    <a16:creationId xmlns="" xmlns:a16="http://schemas.microsoft.com/office/drawing/2014/main" xmlns:a14="http://schemas.microsoft.com/office/drawing/2010/main" id="{53BF01C0-B9A9-4CCA-896C-5631C46341DC}"/>
                  </a:ext>
                </a:extLst>
              </p:cNvPr>
              <p:cNvSpPr txBox="1">
                <a:spLocks noRot="1" noChangeAspect="1" noMove="1" noResize="1" noEditPoints="1" noAdjustHandles="1" noChangeArrowheads="1" noChangeShapeType="1" noTextEdit="1"/>
              </p:cNvSpPr>
              <p:nvPr/>
            </p:nvSpPr>
            <p:spPr>
              <a:xfrm>
                <a:off x="1973121" y="2463694"/>
                <a:ext cx="715161" cy="461665"/>
              </a:xfrm>
              <a:prstGeom prst="rect">
                <a:avLst/>
              </a:prstGeom>
              <a:blipFill rotWithShape="0">
                <a:blip r:embed="rId9"/>
                <a:stretch>
                  <a:fillRect/>
                </a:stretch>
              </a:blipFill>
            </p:spPr>
            <p:txBody>
              <a:bodyPr/>
              <a:lstStyle/>
              <a:p>
                <a:r>
                  <a:rPr lang="zh-CN" altLang="en-US">
                    <a:noFill/>
                  </a:rPr>
                  <a:t> </a:t>
                </a:r>
              </a:p>
            </p:txBody>
          </p:sp>
        </mc:Fallback>
      </mc:AlternateContent>
      <p:cxnSp>
        <p:nvCxnSpPr>
          <p:cNvPr id="32" name="直線單箭頭接點 31">
            <a:extLst>
              <a:ext uri="{FF2B5EF4-FFF2-40B4-BE49-F238E27FC236}">
                <a16:creationId xmlns:a16="http://schemas.microsoft.com/office/drawing/2014/main" id="{DC7AC7D7-89F2-46CA-B4F9-AB4D3EA49C89}"/>
              </a:ext>
            </a:extLst>
          </p:cNvPr>
          <p:cNvCxnSpPr>
            <a:cxnSpLocks/>
          </p:cNvCxnSpPr>
          <p:nvPr/>
        </p:nvCxnSpPr>
        <p:spPr>
          <a:xfrm flipV="1">
            <a:off x="3252373" y="4372627"/>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304B5307-2234-4C15-A98C-BA456928E789}"/>
              </a:ext>
            </a:extLst>
          </p:cNvPr>
          <p:cNvCxnSpPr>
            <a:cxnSpLocks/>
          </p:cNvCxnSpPr>
          <p:nvPr/>
        </p:nvCxnSpPr>
        <p:spPr>
          <a:xfrm flipV="1">
            <a:off x="4222921" y="4353740"/>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3074E429-1F99-49D8-B023-78E1187546DA}"/>
              </a:ext>
            </a:extLst>
          </p:cNvPr>
          <p:cNvCxnSpPr>
            <a:cxnSpLocks/>
          </p:cNvCxnSpPr>
          <p:nvPr/>
        </p:nvCxnSpPr>
        <p:spPr>
          <a:xfrm flipV="1">
            <a:off x="5212719" y="4353740"/>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C11657EA-C480-4EAF-AF72-0A1DE9FFCCF0}"/>
              </a:ext>
            </a:extLst>
          </p:cNvPr>
          <p:cNvCxnSpPr>
            <a:cxnSpLocks/>
          </p:cNvCxnSpPr>
          <p:nvPr/>
        </p:nvCxnSpPr>
        <p:spPr>
          <a:xfrm flipV="1">
            <a:off x="2290684" y="2973191"/>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6AF62B0E-02BD-4444-8AD8-CAC8B31F46B9}"/>
              </a:ext>
            </a:extLst>
          </p:cNvPr>
          <p:cNvCxnSpPr>
            <a:cxnSpLocks/>
          </p:cNvCxnSpPr>
          <p:nvPr/>
        </p:nvCxnSpPr>
        <p:spPr>
          <a:xfrm flipV="1">
            <a:off x="3251606" y="2973191"/>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3114DFAC-A5F9-4615-8396-BC2652A2DC71}"/>
              </a:ext>
            </a:extLst>
          </p:cNvPr>
          <p:cNvCxnSpPr>
            <a:cxnSpLocks/>
          </p:cNvCxnSpPr>
          <p:nvPr/>
        </p:nvCxnSpPr>
        <p:spPr>
          <a:xfrm flipV="1">
            <a:off x="4222154" y="2954304"/>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7DA5EA57-D293-4081-B3A2-F983068D78A7}"/>
              </a:ext>
            </a:extLst>
          </p:cNvPr>
          <p:cNvCxnSpPr>
            <a:cxnSpLocks/>
          </p:cNvCxnSpPr>
          <p:nvPr/>
        </p:nvCxnSpPr>
        <p:spPr>
          <a:xfrm flipV="1">
            <a:off x="5211952" y="2954304"/>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圓角 38">
            <a:extLst>
              <a:ext uri="{FF2B5EF4-FFF2-40B4-BE49-F238E27FC236}">
                <a16:creationId xmlns:a16="http://schemas.microsoft.com/office/drawing/2014/main" id="{9F736651-E9B1-46BC-959C-5A32390C4DEB}"/>
              </a:ext>
            </a:extLst>
          </p:cNvPr>
          <p:cNvSpPr/>
          <p:nvPr/>
        </p:nvSpPr>
        <p:spPr>
          <a:xfrm>
            <a:off x="6431819" y="3358135"/>
            <a:ext cx="4013735" cy="1488255"/>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7F59FF4D-7EFB-49B6-95A3-22097B276BA5}"/>
              </a:ext>
            </a:extLst>
          </p:cNvPr>
          <p:cNvSpPr/>
          <p:nvPr/>
        </p:nvSpPr>
        <p:spPr>
          <a:xfrm>
            <a:off x="6784072" y="3758413"/>
            <a:ext cx="461666" cy="60581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41" name="矩形 40">
            <a:extLst>
              <a:ext uri="{FF2B5EF4-FFF2-40B4-BE49-F238E27FC236}">
                <a16:creationId xmlns:a16="http://schemas.microsoft.com/office/drawing/2014/main" id="{E370781D-FA38-4728-8730-26EBB4EE7238}"/>
              </a:ext>
            </a:extLst>
          </p:cNvPr>
          <p:cNvSpPr/>
          <p:nvPr/>
        </p:nvSpPr>
        <p:spPr>
          <a:xfrm>
            <a:off x="7742997" y="3758411"/>
            <a:ext cx="465153" cy="6058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cxnSp>
        <p:nvCxnSpPr>
          <p:cNvPr id="42" name="直線單箭頭接點 41">
            <a:extLst>
              <a:ext uri="{FF2B5EF4-FFF2-40B4-BE49-F238E27FC236}">
                <a16:creationId xmlns:a16="http://schemas.microsoft.com/office/drawing/2014/main" id="{31C629A7-8CD5-4F6A-AFD1-61D5AD391DAB}"/>
              </a:ext>
            </a:extLst>
          </p:cNvPr>
          <p:cNvCxnSpPr>
            <a:cxnSpLocks/>
          </p:cNvCxnSpPr>
          <p:nvPr/>
        </p:nvCxnSpPr>
        <p:spPr>
          <a:xfrm>
            <a:off x="7264038" y="4122373"/>
            <a:ext cx="4789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CE841926-C92A-4C84-80BF-B311832136F0}"/>
              </a:ext>
            </a:extLst>
          </p:cNvPr>
          <p:cNvCxnSpPr>
            <a:cxnSpLocks/>
          </p:cNvCxnSpPr>
          <p:nvPr/>
        </p:nvCxnSpPr>
        <p:spPr>
          <a:xfrm flipV="1">
            <a:off x="7013380" y="4392738"/>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7BEF9086-365D-48CD-AA2F-B92804C00DF3}"/>
              </a:ext>
            </a:extLst>
          </p:cNvPr>
          <p:cNvSpPr/>
          <p:nvPr/>
        </p:nvSpPr>
        <p:spPr>
          <a:xfrm>
            <a:off x="8705408" y="3758411"/>
            <a:ext cx="465153" cy="6058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cxnSp>
        <p:nvCxnSpPr>
          <p:cNvPr id="45" name="直線單箭頭接點 44">
            <a:extLst>
              <a:ext uri="{FF2B5EF4-FFF2-40B4-BE49-F238E27FC236}">
                <a16:creationId xmlns:a16="http://schemas.microsoft.com/office/drawing/2014/main" id="{656C46DD-2D5B-4CF0-B5B2-82812F6F7C8E}"/>
              </a:ext>
            </a:extLst>
          </p:cNvPr>
          <p:cNvCxnSpPr>
            <a:cxnSpLocks/>
          </p:cNvCxnSpPr>
          <p:nvPr/>
        </p:nvCxnSpPr>
        <p:spPr>
          <a:xfrm>
            <a:off x="8226449" y="4122373"/>
            <a:ext cx="4789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11CD8A1F-3813-4578-9760-6B2224F856B7}"/>
              </a:ext>
            </a:extLst>
          </p:cNvPr>
          <p:cNvSpPr/>
          <p:nvPr/>
        </p:nvSpPr>
        <p:spPr>
          <a:xfrm>
            <a:off x="9690312" y="3758411"/>
            <a:ext cx="465153" cy="6058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cxnSp>
        <p:nvCxnSpPr>
          <p:cNvPr id="47" name="直線單箭頭接點 46">
            <a:extLst>
              <a:ext uri="{FF2B5EF4-FFF2-40B4-BE49-F238E27FC236}">
                <a16:creationId xmlns:a16="http://schemas.microsoft.com/office/drawing/2014/main" id="{12569C65-C3BF-4CC6-BF4D-27E338F3DCAF}"/>
              </a:ext>
            </a:extLst>
          </p:cNvPr>
          <p:cNvCxnSpPr>
            <a:cxnSpLocks/>
          </p:cNvCxnSpPr>
          <p:nvPr/>
        </p:nvCxnSpPr>
        <p:spPr>
          <a:xfrm>
            <a:off x="9211353" y="4122373"/>
            <a:ext cx="4789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3E00812C-CDD4-4CB1-86BF-C653B3A3F1E3}"/>
              </a:ext>
            </a:extLst>
          </p:cNvPr>
          <p:cNvCxnSpPr>
            <a:cxnSpLocks/>
          </p:cNvCxnSpPr>
          <p:nvPr/>
        </p:nvCxnSpPr>
        <p:spPr>
          <a:xfrm flipH="1">
            <a:off x="7244980" y="4005266"/>
            <a:ext cx="4789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5F5DDCF2-C614-4947-AB47-8C88004A779D}"/>
              </a:ext>
            </a:extLst>
          </p:cNvPr>
          <p:cNvCxnSpPr>
            <a:cxnSpLocks/>
          </p:cNvCxnSpPr>
          <p:nvPr/>
        </p:nvCxnSpPr>
        <p:spPr>
          <a:xfrm flipH="1">
            <a:off x="8207391" y="4005266"/>
            <a:ext cx="4789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DC22E9F0-72C1-4195-8FD5-CEC081C2A3ED}"/>
              </a:ext>
            </a:extLst>
          </p:cNvPr>
          <p:cNvCxnSpPr>
            <a:cxnSpLocks/>
          </p:cNvCxnSpPr>
          <p:nvPr/>
        </p:nvCxnSpPr>
        <p:spPr>
          <a:xfrm flipH="1">
            <a:off x="9192295" y="4005266"/>
            <a:ext cx="4789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64D44098-CF99-4C60-8499-6E50940965A1}"/>
              </a:ext>
            </a:extLst>
          </p:cNvPr>
          <p:cNvSpPr/>
          <p:nvPr/>
        </p:nvSpPr>
        <p:spPr>
          <a:xfrm>
            <a:off x="6793505" y="5176736"/>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52" name="矩形 51">
            <a:extLst>
              <a:ext uri="{FF2B5EF4-FFF2-40B4-BE49-F238E27FC236}">
                <a16:creationId xmlns:a16="http://schemas.microsoft.com/office/drawing/2014/main" id="{CAF9D9A3-5923-49DC-ADB2-8756E0D897D5}"/>
              </a:ext>
            </a:extLst>
          </p:cNvPr>
          <p:cNvSpPr/>
          <p:nvPr/>
        </p:nvSpPr>
        <p:spPr>
          <a:xfrm>
            <a:off x="7752430" y="5176734"/>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53" name="矩形 52">
            <a:extLst>
              <a:ext uri="{FF2B5EF4-FFF2-40B4-BE49-F238E27FC236}">
                <a16:creationId xmlns:a16="http://schemas.microsoft.com/office/drawing/2014/main" id="{EAFBE680-298A-451E-AD54-5AA855F5B059}"/>
              </a:ext>
            </a:extLst>
          </p:cNvPr>
          <p:cNvSpPr/>
          <p:nvPr/>
        </p:nvSpPr>
        <p:spPr>
          <a:xfrm>
            <a:off x="8714841" y="5176734"/>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54" name="矩形 53">
            <a:extLst>
              <a:ext uri="{FF2B5EF4-FFF2-40B4-BE49-F238E27FC236}">
                <a16:creationId xmlns:a16="http://schemas.microsoft.com/office/drawing/2014/main" id="{7BACEB32-5866-4F46-97ED-E08C6EBF36F5}"/>
              </a:ext>
            </a:extLst>
          </p:cNvPr>
          <p:cNvSpPr/>
          <p:nvPr/>
        </p:nvSpPr>
        <p:spPr>
          <a:xfrm>
            <a:off x="9699745" y="5176734"/>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4D9E2BFE-B4FB-4ED7-94C4-7F4494BC37AC}"/>
                  </a:ext>
                </a:extLst>
              </p:cNvPr>
              <p:cNvSpPr txBox="1"/>
              <p:nvPr/>
            </p:nvSpPr>
            <p:spPr>
              <a:xfrm>
                <a:off x="9574740" y="526423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55" name="文字方塊 54">
                <a:extLst>
                  <a:ext uri="{FF2B5EF4-FFF2-40B4-BE49-F238E27FC236}">
                    <a16:creationId xmlns="" xmlns:a16="http://schemas.microsoft.com/office/drawing/2014/main" xmlns:a14="http://schemas.microsoft.com/office/drawing/2010/main" id="{4D9E2BFE-B4FB-4ED7-94C4-7F4494BC37AC}"/>
                  </a:ext>
                </a:extLst>
              </p:cNvPr>
              <p:cNvSpPr txBox="1">
                <a:spLocks noRot="1" noChangeAspect="1" noMove="1" noResize="1" noEditPoints="1" noAdjustHandles="1" noChangeArrowheads="1" noChangeShapeType="1" noTextEdit="1"/>
              </p:cNvSpPr>
              <p:nvPr/>
            </p:nvSpPr>
            <p:spPr>
              <a:xfrm>
                <a:off x="9574740" y="5264230"/>
                <a:ext cx="715161" cy="461665"/>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8F41038C-4284-4C04-B945-7C05FD2960C0}"/>
                  </a:ext>
                </a:extLst>
              </p:cNvPr>
              <p:cNvSpPr txBox="1"/>
              <p:nvPr/>
            </p:nvSpPr>
            <p:spPr>
              <a:xfrm>
                <a:off x="8598541" y="527164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56" name="文字方塊 55">
                <a:extLst>
                  <a:ext uri="{FF2B5EF4-FFF2-40B4-BE49-F238E27FC236}">
                    <a16:creationId xmlns="" xmlns:a16="http://schemas.microsoft.com/office/drawing/2014/main" xmlns:a14="http://schemas.microsoft.com/office/drawing/2010/main" id="{8F41038C-4284-4C04-B945-7C05FD2960C0}"/>
                  </a:ext>
                </a:extLst>
              </p:cNvPr>
              <p:cNvSpPr txBox="1">
                <a:spLocks noRot="1" noChangeAspect="1" noMove="1" noResize="1" noEditPoints="1" noAdjustHandles="1" noChangeArrowheads="1" noChangeShapeType="1" noTextEdit="1"/>
              </p:cNvSpPr>
              <p:nvPr/>
            </p:nvSpPr>
            <p:spPr>
              <a:xfrm>
                <a:off x="8598541" y="5271642"/>
                <a:ext cx="715161" cy="46166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3BC5E86D-6A8B-426D-AEB4-F5E0DEAE6BF1}"/>
                  </a:ext>
                </a:extLst>
              </p:cNvPr>
              <p:cNvSpPr txBox="1"/>
              <p:nvPr/>
            </p:nvSpPr>
            <p:spPr>
              <a:xfrm>
                <a:off x="7636130" y="529097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57" name="文字方塊 56">
                <a:extLst>
                  <a:ext uri="{FF2B5EF4-FFF2-40B4-BE49-F238E27FC236}">
                    <a16:creationId xmlns="" xmlns:a16="http://schemas.microsoft.com/office/drawing/2014/main" xmlns:a14="http://schemas.microsoft.com/office/drawing/2010/main" id="{3BC5E86D-6A8B-426D-AEB4-F5E0DEAE6BF1}"/>
                  </a:ext>
                </a:extLst>
              </p:cNvPr>
              <p:cNvSpPr txBox="1">
                <a:spLocks noRot="1" noChangeAspect="1" noMove="1" noResize="1" noEditPoints="1" noAdjustHandles="1" noChangeArrowheads="1" noChangeShapeType="1" noTextEdit="1"/>
              </p:cNvSpPr>
              <p:nvPr/>
            </p:nvSpPr>
            <p:spPr>
              <a:xfrm>
                <a:off x="7636130" y="5290977"/>
                <a:ext cx="715161" cy="461665"/>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1D6BA34E-2E98-4F04-BE2C-14D785D33E6A}"/>
                  </a:ext>
                </a:extLst>
              </p:cNvPr>
              <p:cNvSpPr txBox="1"/>
              <p:nvPr/>
            </p:nvSpPr>
            <p:spPr>
              <a:xfrm>
                <a:off x="6695997" y="524599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58" name="文字方塊 57">
                <a:extLst>
                  <a:ext uri="{FF2B5EF4-FFF2-40B4-BE49-F238E27FC236}">
                    <a16:creationId xmlns="" xmlns:a16="http://schemas.microsoft.com/office/drawing/2014/main" xmlns:a14="http://schemas.microsoft.com/office/drawing/2010/main" id="{1D6BA34E-2E98-4F04-BE2C-14D785D33E6A}"/>
                  </a:ext>
                </a:extLst>
              </p:cNvPr>
              <p:cNvSpPr txBox="1">
                <a:spLocks noRot="1" noChangeAspect="1" noMove="1" noResize="1" noEditPoints="1" noAdjustHandles="1" noChangeArrowheads="1" noChangeShapeType="1" noTextEdit="1"/>
              </p:cNvSpPr>
              <p:nvPr/>
            </p:nvSpPr>
            <p:spPr>
              <a:xfrm>
                <a:off x="6695997" y="5245995"/>
                <a:ext cx="715161" cy="461665"/>
              </a:xfrm>
              <a:prstGeom prst="rect">
                <a:avLst/>
              </a:prstGeom>
              <a:blipFill rotWithShape="0">
                <a:blip r:embed="rId12"/>
                <a:stretch>
                  <a:fillRect/>
                </a:stretch>
              </a:blipFill>
            </p:spPr>
            <p:txBody>
              <a:bodyPr/>
              <a:lstStyle/>
              <a:p>
                <a:r>
                  <a:rPr lang="zh-CN" altLang="en-US">
                    <a:noFill/>
                  </a:rPr>
                  <a:t> </a:t>
                </a:r>
              </a:p>
            </p:txBody>
          </p:sp>
        </mc:Fallback>
      </mc:AlternateContent>
      <p:sp>
        <p:nvSpPr>
          <p:cNvPr id="59" name="矩形 58">
            <a:extLst>
              <a:ext uri="{FF2B5EF4-FFF2-40B4-BE49-F238E27FC236}">
                <a16:creationId xmlns:a16="http://schemas.microsoft.com/office/drawing/2014/main" id="{CBFA2BB8-E48F-41EF-A588-EB14716FDD13}"/>
              </a:ext>
            </a:extLst>
          </p:cNvPr>
          <p:cNvSpPr/>
          <p:nvPr/>
        </p:nvSpPr>
        <p:spPr>
          <a:xfrm>
            <a:off x="6792558" y="2414546"/>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60" name="矩形 59">
            <a:extLst>
              <a:ext uri="{FF2B5EF4-FFF2-40B4-BE49-F238E27FC236}">
                <a16:creationId xmlns:a16="http://schemas.microsoft.com/office/drawing/2014/main" id="{3A9B84DB-7FE1-4655-8711-0B410306FAF1}"/>
              </a:ext>
            </a:extLst>
          </p:cNvPr>
          <p:cNvSpPr/>
          <p:nvPr/>
        </p:nvSpPr>
        <p:spPr>
          <a:xfrm>
            <a:off x="7751483" y="2414544"/>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61" name="矩形 60">
            <a:extLst>
              <a:ext uri="{FF2B5EF4-FFF2-40B4-BE49-F238E27FC236}">
                <a16:creationId xmlns:a16="http://schemas.microsoft.com/office/drawing/2014/main" id="{9F2E0EDD-28ED-4601-B5C7-154D5C401327}"/>
              </a:ext>
            </a:extLst>
          </p:cNvPr>
          <p:cNvSpPr/>
          <p:nvPr/>
        </p:nvSpPr>
        <p:spPr>
          <a:xfrm>
            <a:off x="8713894" y="2414544"/>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62" name="矩形 61">
            <a:extLst>
              <a:ext uri="{FF2B5EF4-FFF2-40B4-BE49-F238E27FC236}">
                <a16:creationId xmlns:a16="http://schemas.microsoft.com/office/drawing/2014/main" id="{DD761F2E-82F7-4581-859D-DF26CA5A541B}"/>
              </a:ext>
            </a:extLst>
          </p:cNvPr>
          <p:cNvSpPr/>
          <p:nvPr/>
        </p:nvSpPr>
        <p:spPr>
          <a:xfrm>
            <a:off x="9698798" y="2414544"/>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3E7CD02C-CDB6-481F-A5D5-0FA8494C6E0B}"/>
                  </a:ext>
                </a:extLst>
              </p:cNvPr>
              <p:cNvSpPr txBox="1"/>
              <p:nvPr/>
            </p:nvSpPr>
            <p:spPr>
              <a:xfrm>
                <a:off x="9573793" y="250204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63" name="文字方塊 62">
                <a:extLst>
                  <a:ext uri="{FF2B5EF4-FFF2-40B4-BE49-F238E27FC236}">
                    <a16:creationId xmlns="" xmlns:a16="http://schemas.microsoft.com/office/drawing/2014/main" xmlns:a14="http://schemas.microsoft.com/office/drawing/2010/main" id="{3E7CD02C-CDB6-481F-A5D5-0FA8494C6E0B}"/>
                  </a:ext>
                </a:extLst>
              </p:cNvPr>
              <p:cNvSpPr txBox="1">
                <a:spLocks noRot="1" noChangeAspect="1" noMove="1" noResize="1" noEditPoints="1" noAdjustHandles="1" noChangeArrowheads="1" noChangeShapeType="1" noTextEdit="1"/>
              </p:cNvSpPr>
              <p:nvPr/>
            </p:nvSpPr>
            <p:spPr>
              <a:xfrm>
                <a:off x="9573793" y="2502040"/>
                <a:ext cx="715161" cy="461665"/>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4365F7DC-5645-4450-872E-1C76A344D063}"/>
                  </a:ext>
                </a:extLst>
              </p:cNvPr>
              <p:cNvSpPr txBox="1"/>
              <p:nvPr/>
            </p:nvSpPr>
            <p:spPr>
              <a:xfrm>
                <a:off x="8597594" y="250945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64" name="文字方塊 63">
                <a:extLst>
                  <a:ext uri="{FF2B5EF4-FFF2-40B4-BE49-F238E27FC236}">
                    <a16:creationId xmlns="" xmlns:a16="http://schemas.microsoft.com/office/drawing/2014/main" xmlns:a14="http://schemas.microsoft.com/office/drawing/2010/main" id="{4365F7DC-5645-4450-872E-1C76A344D063}"/>
                  </a:ext>
                </a:extLst>
              </p:cNvPr>
              <p:cNvSpPr txBox="1">
                <a:spLocks noRot="1" noChangeAspect="1" noMove="1" noResize="1" noEditPoints="1" noAdjustHandles="1" noChangeArrowheads="1" noChangeShapeType="1" noTextEdit="1"/>
              </p:cNvSpPr>
              <p:nvPr/>
            </p:nvSpPr>
            <p:spPr>
              <a:xfrm>
                <a:off x="8597594" y="2509452"/>
                <a:ext cx="715161" cy="461665"/>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E1606BE7-3AB2-4DEE-9455-4CB2EAD4024D}"/>
                  </a:ext>
                </a:extLst>
              </p:cNvPr>
              <p:cNvSpPr txBox="1"/>
              <p:nvPr/>
            </p:nvSpPr>
            <p:spPr>
              <a:xfrm>
                <a:off x="7635183" y="252878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65" name="文字方塊 64">
                <a:extLst>
                  <a:ext uri="{FF2B5EF4-FFF2-40B4-BE49-F238E27FC236}">
                    <a16:creationId xmlns="" xmlns:a16="http://schemas.microsoft.com/office/drawing/2014/main" xmlns:a14="http://schemas.microsoft.com/office/drawing/2010/main" id="{E1606BE7-3AB2-4DEE-9455-4CB2EAD4024D}"/>
                  </a:ext>
                </a:extLst>
              </p:cNvPr>
              <p:cNvSpPr txBox="1">
                <a:spLocks noRot="1" noChangeAspect="1" noMove="1" noResize="1" noEditPoints="1" noAdjustHandles="1" noChangeArrowheads="1" noChangeShapeType="1" noTextEdit="1"/>
              </p:cNvSpPr>
              <p:nvPr/>
            </p:nvSpPr>
            <p:spPr>
              <a:xfrm>
                <a:off x="7635183" y="2528787"/>
                <a:ext cx="715161" cy="461665"/>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C7F4D547-6819-4E5B-972F-81C75F2D3DF9}"/>
                  </a:ext>
                </a:extLst>
              </p:cNvPr>
              <p:cNvSpPr txBox="1"/>
              <p:nvPr/>
            </p:nvSpPr>
            <p:spPr>
              <a:xfrm>
                <a:off x="6695050" y="248380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66" name="文字方塊 65">
                <a:extLst>
                  <a:ext uri="{FF2B5EF4-FFF2-40B4-BE49-F238E27FC236}">
                    <a16:creationId xmlns="" xmlns:a16="http://schemas.microsoft.com/office/drawing/2014/main" xmlns:a14="http://schemas.microsoft.com/office/drawing/2010/main" id="{C7F4D547-6819-4E5B-972F-81C75F2D3DF9}"/>
                  </a:ext>
                </a:extLst>
              </p:cNvPr>
              <p:cNvSpPr txBox="1">
                <a:spLocks noRot="1" noChangeAspect="1" noMove="1" noResize="1" noEditPoints="1" noAdjustHandles="1" noChangeArrowheads="1" noChangeShapeType="1" noTextEdit="1"/>
              </p:cNvSpPr>
              <p:nvPr/>
            </p:nvSpPr>
            <p:spPr>
              <a:xfrm>
                <a:off x="6695050" y="2483805"/>
                <a:ext cx="715161" cy="461665"/>
              </a:xfrm>
              <a:prstGeom prst="rect">
                <a:avLst/>
              </a:prstGeom>
              <a:blipFill rotWithShape="0">
                <a:blip r:embed="rId15"/>
                <a:stretch>
                  <a:fillRect/>
                </a:stretch>
              </a:blipFill>
            </p:spPr>
            <p:txBody>
              <a:bodyPr/>
              <a:lstStyle/>
              <a:p>
                <a:r>
                  <a:rPr lang="zh-CN" altLang="en-US">
                    <a:noFill/>
                  </a:rPr>
                  <a:t> </a:t>
                </a:r>
              </a:p>
            </p:txBody>
          </p:sp>
        </mc:Fallback>
      </mc:AlternateContent>
      <p:cxnSp>
        <p:nvCxnSpPr>
          <p:cNvPr id="67" name="直線單箭頭接點 66">
            <a:extLst>
              <a:ext uri="{FF2B5EF4-FFF2-40B4-BE49-F238E27FC236}">
                <a16:creationId xmlns:a16="http://schemas.microsoft.com/office/drawing/2014/main" id="{1C347FA4-4C72-4398-95DC-602912FEBD80}"/>
              </a:ext>
            </a:extLst>
          </p:cNvPr>
          <p:cNvCxnSpPr>
            <a:cxnSpLocks/>
          </p:cNvCxnSpPr>
          <p:nvPr/>
        </p:nvCxnSpPr>
        <p:spPr>
          <a:xfrm flipV="1">
            <a:off x="7974302" y="4392738"/>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8F29A437-AE3F-47E3-A5FD-13ADC902C51B}"/>
              </a:ext>
            </a:extLst>
          </p:cNvPr>
          <p:cNvCxnSpPr>
            <a:cxnSpLocks/>
          </p:cNvCxnSpPr>
          <p:nvPr/>
        </p:nvCxnSpPr>
        <p:spPr>
          <a:xfrm flipV="1">
            <a:off x="8944850" y="4373851"/>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5184F9FD-CA91-4677-8AD9-C719F1F5BF79}"/>
              </a:ext>
            </a:extLst>
          </p:cNvPr>
          <p:cNvCxnSpPr>
            <a:cxnSpLocks/>
          </p:cNvCxnSpPr>
          <p:nvPr/>
        </p:nvCxnSpPr>
        <p:spPr>
          <a:xfrm flipV="1">
            <a:off x="9934648" y="4373851"/>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44038E91-D3D0-4CA3-8CAF-15DBD71F469B}"/>
              </a:ext>
            </a:extLst>
          </p:cNvPr>
          <p:cNvCxnSpPr>
            <a:cxnSpLocks/>
          </p:cNvCxnSpPr>
          <p:nvPr/>
        </p:nvCxnSpPr>
        <p:spPr>
          <a:xfrm flipV="1">
            <a:off x="7012613" y="2993302"/>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58913494-B3A7-4E4C-B84B-B41B0CFA17A6}"/>
              </a:ext>
            </a:extLst>
          </p:cNvPr>
          <p:cNvCxnSpPr>
            <a:cxnSpLocks/>
          </p:cNvCxnSpPr>
          <p:nvPr/>
        </p:nvCxnSpPr>
        <p:spPr>
          <a:xfrm flipV="1">
            <a:off x="7973535" y="2993302"/>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FBE1E5BA-7757-4C81-9B0C-2B987CDE3D7C}"/>
              </a:ext>
            </a:extLst>
          </p:cNvPr>
          <p:cNvCxnSpPr>
            <a:cxnSpLocks/>
          </p:cNvCxnSpPr>
          <p:nvPr/>
        </p:nvCxnSpPr>
        <p:spPr>
          <a:xfrm flipV="1">
            <a:off x="8944083" y="2974415"/>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B5327B07-DCD3-4A31-9960-6986B0037D06}"/>
              </a:ext>
            </a:extLst>
          </p:cNvPr>
          <p:cNvCxnSpPr>
            <a:cxnSpLocks/>
          </p:cNvCxnSpPr>
          <p:nvPr/>
        </p:nvCxnSpPr>
        <p:spPr>
          <a:xfrm flipV="1">
            <a:off x="9933881" y="2974415"/>
            <a:ext cx="0" cy="7839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矩形: 圓角 73">
            <a:extLst>
              <a:ext uri="{FF2B5EF4-FFF2-40B4-BE49-F238E27FC236}">
                <a16:creationId xmlns:a16="http://schemas.microsoft.com/office/drawing/2014/main" id="{2054C5E2-45B4-4A42-9764-46C1A6E291AF}"/>
              </a:ext>
            </a:extLst>
          </p:cNvPr>
          <p:cNvSpPr/>
          <p:nvPr/>
        </p:nvSpPr>
        <p:spPr>
          <a:xfrm>
            <a:off x="6423333" y="3342549"/>
            <a:ext cx="4022221" cy="1503841"/>
          </a:xfrm>
          <a:prstGeom prst="roundRect">
            <a:avLst/>
          </a:prstGeom>
          <a:blipFill>
            <a:blip r:embed="rId16"/>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Self-Attention Layer</a:t>
            </a:r>
            <a:endParaRPr lang="zh-TW" altLang="en-US" sz="2800" dirty="0"/>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E723CDE1-DEC2-4ADA-ABFE-0C537CDF3821}"/>
                  </a:ext>
                </a:extLst>
              </p:cNvPr>
              <p:cNvSpPr txBox="1"/>
              <p:nvPr/>
            </p:nvSpPr>
            <p:spPr>
              <a:xfrm>
                <a:off x="6460047" y="1195283"/>
                <a:ext cx="4968071" cy="830997"/>
              </a:xfrm>
              <a:prstGeom prst="rect">
                <a:avLst/>
              </a:prstGeom>
              <a:noFill/>
            </p:spPr>
            <p:txBody>
              <a:bodyPr wrap="square" rtlCol="0">
                <a:spAutoFit/>
              </a:bodyPr>
              <a:lstStyle/>
              <a:p>
                <a14:m>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1</m:t>
                        </m:r>
                      </m:sup>
                    </m:sSup>
                  </m:oMath>
                </a14:m>
                <a:r>
                  <a:rPr lang="en-US" altLang="zh-TW" sz="2400" dirty="0"/>
                  <a:t>, </a:t>
                </a:r>
                <a14:m>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2</m:t>
                        </m:r>
                      </m:sup>
                    </m:sSup>
                  </m:oMath>
                </a14:m>
                <a:r>
                  <a:rPr lang="en-US" altLang="zh-TW" sz="2400" dirty="0"/>
                  <a:t>, </a:t>
                </a:r>
                <a14:m>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3</m:t>
                        </m:r>
                      </m:sup>
                    </m:sSup>
                  </m:oMath>
                </a14:m>
                <a:r>
                  <a:rPr lang="en-US" altLang="zh-TW" sz="2400" dirty="0"/>
                  <a:t>, </a:t>
                </a:r>
                <a14:m>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4</m:t>
                        </m:r>
                      </m:sup>
                    </m:sSup>
                  </m:oMath>
                </a14:m>
                <a:r>
                  <a:rPr lang="zh-TW" altLang="en-US" sz="2400" dirty="0"/>
                  <a:t> </a:t>
                </a:r>
                <a:r>
                  <a:rPr lang="en-US" altLang="zh-TW" sz="2400" dirty="0"/>
                  <a:t>can be parallelly computed. </a:t>
                </a:r>
                <a:endParaRPr lang="zh-TW" altLang="en-US" sz="2400" dirty="0"/>
              </a:p>
            </p:txBody>
          </p:sp>
        </mc:Choice>
        <mc:Fallback xmlns="">
          <p:sp>
            <p:nvSpPr>
              <p:cNvPr id="75" name="文字方塊 74">
                <a:extLst>
                  <a:ext uri="{FF2B5EF4-FFF2-40B4-BE49-F238E27FC236}">
                    <a16:creationId xmlns="" xmlns:a16="http://schemas.microsoft.com/office/drawing/2014/main" xmlns:a14="http://schemas.microsoft.com/office/drawing/2010/main" id="{E723CDE1-DEC2-4ADA-ABFE-0C537CDF3821}"/>
                  </a:ext>
                </a:extLst>
              </p:cNvPr>
              <p:cNvSpPr txBox="1">
                <a:spLocks noRot="1" noChangeAspect="1" noMove="1" noResize="1" noEditPoints="1" noAdjustHandles="1" noChangeArrowheads="1" noChangeShapeType="1" noTextEdit="1"/>
              </p:cNvSpPr>
              <p:nvPr/>
            </p:nvSpPr>
            <p:spPr>
              <a:xfrm>
                <a:off x="6460047" y="1195283"/>
                <a:ext cx="4968071" cy="830997"/>
              </a:xfrm>
              <a:prstGeom prst="rect">
                <a:avLst/>
              </a:prstGeom>
              <a:blipFill rotWithShape="0">
                <a:blip r:embed="rId17"/>
                <a:stretch>
                  <a:fillRect l="-1963" t="-5882"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363209A9-835C-4194-8C1F-C920EF5DCB53}"/>
                  </a:ext>
                </a:extLst>
              </p:cNvPr>
              <p:cNvSpPr txBox="1"/>
              <p:nvPr/>
            </p:nvSpPr>
            <p:spPr>
              <a:xfrm>
                <a:off x="1142673" y="1203288"/>
                <a:ext cx="4204604" cy="842923"/>
              </a:xfrm>
              <a:prstGeom prst="rect">
                <a:avLst/>
              </a:prstGeom>
              <a:noFill/>
            </p:spPr>
            <p:txBody>
              <a:bodyPr wrap="square" rtlCol="0">
                <a:spAutoFit/>
              </a:bodyPr>
              <a:lstStyle/>
              <a:p>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𝑖</m:t>
                        </m:r>
                      </m:sup>
                    </m:sSup>
                  </m:oMath>
                </a14:m>
                <a:r>
                  <a:rPr lang="en-US" altLang="zh-TW" sz="2400" dirty="0"/>
                  <a:t> is obtained based on the whole input sequence. </a:t>
                </a:r>
                <a:endParaRPr lang="zh-TW" altLang="en-US" sz="2400" dirty="0"/>
              </a:p>
            </p:txBody>
          </p:sp>
        </mc:Choice>
        <mc:Fallback xmlns="">
          <p:sp>
            <p:nvSpPr>
              <p:cNvPr id="76" name="文字方塊 75">
                <a:extLst>
                  <a:ext uri="{FF2B5EF4-FFF2-40B4-BE49-F238E27FC236}">
                    <a16:creationId xmlns:a16="http://schemas.microsoft.com/office/drawing/2014/main" xmlns:a14="http://schemas.microsoft.com/office/drawing/2010/main" xmlns="" id="{363209A9-835C-4194-8C1F-C920EF5DCB53}"/>
                  </a:ext>
                </a:extLst>
              </p:cNvPr>
              <p:cNvSpPr txBox="1">
                <a:spLocks noRot="1" noChangeAspect="1" noMove="1" noResize="1" noEditPoints="1" noAdjustHandles="1" noChangeArrowheads="1" noChangeShapeType="1" noTextEdit="1"/>
              </p:cNvSpPr>
              <p:nvPr/>
            </p:nvSpPr>
            <p:spPr>
              <a:xfrm>
                <a:off x="1142673" y="1203288"/>
                <a:ext cx="4204604" cy="842923"/>
              </a:xfrm>
              <a:prstGeom prst="rect">
                <a:avLst/>
              </a:prstGeom>
              <a:blipFill rotWithShape="0">
                <a:blip r:embed="rId18"/>
                <a:stretch>
                  <a:fillRect l="-2174" t="-4317" b="-15108"/>
                </a:stretch>
              </a:blipFill>
            </p:spPr>
            <p:txBody>
              <a:bodyPr/>
              <a:lstStyle/>
              <a:p>
                <a:r>
                  <a:rPr lang="zh-CN" altLang="en-US">
                    <a:noFill/>
                  </a:rPr>
                  <a:t> </a:t>
                </a:r>
              </a:p>
            </p:txBody>
          </p:sp>
        </mc:Fallback>
      </mc:AlternateContent>
      <p:sp>
        <p:nvSpPr>
          <p:cNvPr id="77" name="箭號: 向右 76">
            <a:extLst>
              <a:ext uri="{FF2B5EF4-FFF2-40B4-BE49-F238E27FC236}">
                <a16:creationId xmlns:a16="http://schemas.microsoft.com/office/drawing/2014/main" id="{A30B8CAB-BDDD-4F57-A14B-BAD8F836ECE4}"/>
              </a:ext>
            </a:extLst>
          </p:cNvPr>
          <p:cNvSpPr/>
          <p:nvPr/>
        </p:nvSpPr>
        <p:spPr>
          <a:xfrm>
            <a:off x="5840460" y="3804598"/>
            <a:ext cx="497257" cy="6355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8" name="文字方塊 77">
            <a:extLst>
              <a:ext uri="{FF2B5EF4-FFF2-40B4-BE49-F238E27FC236}">
                <a16:creationId xmlns:a16="http://schemas.microsoft.com/office/drawing/2014/main" id="{5AF0002F-C2F5-4895-9EC4-FAAF2FD34829}"/>
              </a:ext>
            </a:extLst>
          </p:cNvPr>
          <p:cNvSpPr txBox="1"/>
          <p:nvPr/>
        </p:nvSpPr>
        <p:spPr>
          <a:xfrm>
            <a:off x="1709889" y="5902729"/>
            <a:ext cx="8971680" cy="954107"/>
          </a:xfrm>
          <a:prstGeom prst="rect">
            <a:avLst/>
          </a:prstGeom>
          <a:noFill/>
        </p:spPr>
        <p:txBody>
          <a:bodyPr wrap="square" rtlCol="0">
            <a:spAutoFit/>
          </a:bodyPr>
          <a:lstStyle/>
          <a:p>
            <a:r>
              <a:rPr lang="en-US" altLang="zh-TW" sz="2800" dirty="0"/>
              <a:t>You can try to replace any thing that has been done by RNN with self-attention. </a:t>
            </a:r>
            <a:endParaRPr lang="zh-TW" altLang="en-US" sz="2800" dirty="0"/>
          </a:p>
        </p:txBody>
      </p:sp>
    </p:spTree>
    <p:extLst>
      <p:ext uri="{BB962C8B-B14F-4D97-AF65-F5344CB8AC3E}">
        <p14:creationId xmlns:p14="http://schemas.microsoft.com/office/powerpoint/2010/main" val="5362850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7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BF193E09-DF51-4275-9D1F-168F22392A15}"/>
                  </a:ext>
                </a:extLst>
              </p:cNvPr>
              <p:cNvSpPr txBox="1"/>
              <p:nvPr/>
            </p:nvSpPr>
            <p:spPr>
              <a:xfrm>
                <a:off x="7363484" y="746062"/>
                <a:ext cx="3600000" cy="461665"/>
              </a:xfrm>
              <a:prstGeom prst="rect">
                <a:avLst/>
              </a:prstGeom>
              <a:noFill/>
            </p:spPr>
            <p:txBody>
              <a:bodyPr wrap="square" rtlCol="0">
                <a:spAutoFit/>
              </a:bodyPr>
              <a:lstStyle/>
              <a:p>
                <a14:m>
                  <m:oMath xmlns:m="http://schemas.openxmlformats.org/officeDocument/2006/math">
                    <m:r>
                      <a:rPr lang="en-US" altLang="zh-TW" sz="2400" b="1" i="1">
                        <a:latin typeface="Cambria Math" panose="02040503050406030204" pitchFamily="18" charset="0"/>
                      </a:rPr>
                      <m:t>𝒒</m:t>
                    </m:r>
                  </m:oMath>
                </a14:m>
                <a:r>
                  <a:rPr lang="en-US" altLang="zh-TW" sz="2400" dirty="0"/>
                  <a:t>: query (to match others)</a:t>
                </a:r>
                <a:endParaRPr lang="zh-TW" altLang="en-US" sz="2400" dirty="0"/>
              </a:p>
            </p:txBody>
          </p:sp>
        </mc:Choice>
        <mc:Fallback xmlns="">
          <p:sp>
            <p:nvSpPr>
              <p:cNvPr id="110" name="文字方塊 109">
                <a:extLst>
                  <a:ext uri="{FF2B5EF4-FFF2-40B4-BE49-F238E27FC236}">
                    <a16:creationId xmlns="" xmlns:a16="http://schemas.microsoft.com/office/drawing/2014/main" xmlns:a14="http://schemas.microsoft.com/office/drawing/2010/main" id="{BF193E09-DF51-4275-9D1F-168F22392A15}"/>
                  </a:ext>
                </a:extLst>
              </p:cNvPr>
              <p:cNvSpPr txBox="1">
                <a:spLocks noRot="1" noChangeAspect="1" noMove="1" noResize="1" noEditPoints="1" noAdjustHandles="1" noChangeArrowheads="1" noChangeShapeType="1" noTextEdit="1"/>
              </p:cNvSpPr>
              <p:nvPr/>
            </p:nvSpPr>
            <p:spPr>
              <a:xfrm>
                <a:off x="7363484" y="746062"/>
                <a:ext cx="3600000" cy="461665"/>
              </a:xfrm>
              <a:prstGeom prst="rect">
                <a:avLst/>
              </a:prstGeom>
              <a:blipFill rotWithShape="0">
                <a:blip r:embed="rId3"/>
                <a:stretch>
                  <a:fillRect l="-508"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字方塊 112">
                <a:extLst>
                  <a:ext uri="{FF2B5EF4-FFF2-40B4-BE49-F238E27FC236}">
                    <a16:creationId xmlns:a16="http://schemas.microsoft.com/office/drawing/2014/main" id="{8544EAFA-14EE-4F90-ACC8-5EF4FF8ACD43}"/>
                  </a:ext>
                </a:extLst>
              </p:cNvPr>
              <p:cNvSpPr txBox="1"/>
              <p:nvPr/>
            </p:nvSpPr>
            <p:spPr>
              <a:xfrm>
                <a:off x="7361141" y="1776984"/>
                <a:ext cx="3600000" cy="461665"/>
              </a:xfrm>
              <a:prstGeom prst="rect">
                <a:avLst/>
              </a:prstGeom>
              <a:noFill/>
            </p:spPr>
            <p:txBody>
              <a:bodyPr wrap="square" rtlCol="0">
                <a:spAutoFit/>
              </a:bodyPr>
              <a:lstStyle/>
              <a:p>
                <a14:m>
                  <m:oMath xmlns:m="http://schemas.openxmlformats.org/officeDocument/2006/math">
                    <m:r>
                      <a:rPr lang="en-US" altLang="zh-TW" sz="2400" b="1" i="1">
                        <a:latin typeface="Cambria Math" panose="02040503050406030204" pitchFamily="18" charset="0"/>
                      </a:rPr>
                      <m:t>𝒌</m:t>
                    </m:r>
                  </m:oMath>
                </a14:m>
                <a:r>
                  <a:rPr lang="en-US" altLang="zh-TW" sz="2400" dirty="0"/>
                  <a:t>: key (to be matched)</a:t>
                </a:r>
                <a:endParaRPr lang="zh-TW" altLang="en-US" sz="2400" dirty="0"/>
              </a:p>
            </p:txBody>
          </p:sp>
        </mc:Choice>
        <mc:Fallback xmlns="">
          <p:sp>
            <p:nvSpPr>
              <p:cNvPr id="113" name="文字方塊 112">
                <a:extLst>
                  <a:ext uri="{FF2B5EF4-FFF2-40B4-BE49-F238E27FC236}">
                    <a16:creationId xmlns="" xmlns:a16="http://schemas.microsoft.com/office/drawing/2014/main" xmlns:a14="http://schemas.microsoft.com/office/drawing/2010/main" id="{8544EAFA-14EE-4F90-ACC8-5EF4FF8ACD43}"/>
                  </a:ext>
                </a:extLst>
              </p:cNvPr>
              <p:cNvSpPr txBox="1">
                <a:spLocks noRot="1" noChangeAspect="1" noMove="1" noResize="1" noEditPoints="1" noAdjustHandles="1" noChangeArrowheads="1" noChangeShapeType="1" noTextEdit="1"/>
              </p:cNvSpPr>
              <p:nvPr/>
            </p:nvSpPr>
            <p:spPr>
              <a:xfrm>
                <a:off x="7361141" y="1776984"/>
                <a:ext cx="3600000" cy="461665"/>
              </a:xfrm>
              <a:prstGeom prst="rect">
                <a:avLst/>
              </a:prstGeom>
              <a:blipFill rotWithShape="0">
                <a:blip r:embed="rId4"/>
                <a:stretch>
                  <a:fillRect l="-508" t="-10667" b="-29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文字方塊 126">
                <a:extLst>
                  <a:ext uri="{FF2B5EF4-FFF2-40B4-BE49-F238E27FC236}">
                    <a16:creationId xmlns:a16="http://schemas.microsoft.com/office/drawing/2014/main" id="{BEDB46E6-C512-4205-B81D-AB21CCC5F0E3}"/>
                  </a:ext>
                </a:extLst>
              </p:cNvPr>
              <p:cNvSpPr txBox="1"/>
              <p:nvPr/>
            </p:nvSpPr>
            <p:spPr>
              <a:xfrm>
                <a:off x="7342423" y="2708930"/>
                <a:ext cx="4480468" cy="461665"/>
              </a:xfrm>
              <a:prstGeom prst="rect">
                <a:avLst/>
              </a:prstGeom>
              <a:noFill/>
            </p:spPr>
            <p:txBody>
              <a:bodyPr wrap="square" rtlCol="0">
                <a:spAutoFit/>
              </a:bodyPr>
              <a:lstStyle/>
              <a:p>
                <a14:m>
                  <m:oMath xmlns:m="http://schemas.openxmlformats.org/officeDocument/2006/math">
                    <m:r>
                      <a:rPr lang="en-US" altLang="zh-TW" sz="2400" b="1" i="1">
                        <a:latin typeface="Cambria Math" panose="02040503050406030204" pitchFamily="18" charset="0"/>
                      </a:rPr>
                      <m:t>𝒗</m:t>
                    </m:r>
                  </m:oMath>
                </a14:m>
                <a:r>
                  <a:rPr lang="en-US" altLang="zh-TW" sz="2400" dirty="0"/>
                  <a:t>: information to be extracted</a:t>
                </a:r>
                <a:endParaRPr lang="zh-TW" altLang="en-US" sz="2400" dirty="0"/>
              </a:p>
            </p:txBody>
          </p:sp>
        </mc:Choice>
        <mc:Fallback xmlns="">
          <p:sp>
            <p:nvSpPr>
              <p:cNvPr id="127" name="文字方塊 126">
                <a:extLst>
                  <a:ext uri="{FF2B5EF4-FFF2-40B4-BE49-F238E27FC236}">
                    <a16:creationId xmlns="" xmlns:a16="http://schemas.microsoft.com/office/drawing/2014/main" xmlns:a14="http://schemas.microsoft.com/office/drawing/2010/main" id="{BEDB46E6-C512-4205-B81D-AB21CCC5F0E3}"/>
                  </a:ext>
                </a:extLst>
              </p:cNvPr>
              <p:cNvSpPr txBox="1">
                <a:spLocks noRot="1" noChangeAspect="1" noMove="1" noResize="1" noEditPoints="1" noAdjustHandles="1" noChangeArrowheads="1" noChangeShapeType="1" noTextEdit="1"/>
              </p:cNvSpPr>
              <p:nvPr/>
            </p:nvSpPr>
            <p:spPr>
              <a:xfrm>
                <a:off x="7342423" y="2708930"/>
                <a:ext cx="4480468" cy="461665"/>
              </a:xfrm>
              <a:prstGeom prst="rect">
                <a:avLst/>
              </a:prstGeom>
              <a:blipFill rotWithShape="0">
                <a:blip r:embed="rId5"/>
                <a:stretch>
                  <a:fillRect t="-10526" b="-28947"/>
                </a:stretch>
              </a:blipFill>
            </p:spPr>
            <p:txBody>
              <a:bodyPr/>
              <a:lstStyle/>
              <a:p>
                <a:r>
                  <a:rPr lang="zh-CN" altLang="en-US">
                    <a:noFill/>
                  </a:rPr>
                  <a:t> </a:t>
                </a:r>
              </a:p>
            </p:txBody>
          </p:sp>
        </mc:Fallback>
      </mc:AlternateContent>
      <p:grpSp>
        <p:nvGrpSpPr>
          <p:cNvPr id="9" name="组 8"/>
          <p:cNvGrpSpPr/>
          <p:nvPr/>
        </p:nvGrpSpPr>
        <p:grpSpPr>
          <a:xfrm>
            <a:off x="1925919" y="3778934"/>
            <a:ext cx="8612400" cy="2795973"/>
            <a:chOff x="1925919" y="3778934"/>
            <a:chExt cx="8612400" cy="2795973"/>
          </a:xfrm>
        </p:grpSpPr>
        <p:grpSp>
          <p:nvGrpSpPr>
            <p:cNvPr id="3" name="群組 2">
              <a:extLst>
                <a:ext uri="{FF2B5EF4-FFF2-40B4-BE49-F238E27FC236}">
                  <a16:creationId xmlns:a16="http://schemas.microsoft.com/office/drawing/2014/main" id="{86C6E4AF-BD58-4F31-89E7-9075631CEFD2}"/>
                </a:ext>
              </a:extLst>
            </p:cNvPr>
            <p:cNvGrpSpPr/>
            <p:nvPr/>
          </p:nvGrpSpPr>
          <p:grpSpPr>
            <a:xfrm>
              <a:off x="2512441" y="4874027"/>
              <a:ext cx="715161" cy="1669208"/>
              <a:chOff x="988440" y="4874027"/>
              <a:chExt cx="715161" cy="1669208"/>
            </a:xfrm>
          </p:grpSpPr>
          <p:sp>
            <p:nvSpPr>
              <p:cNvPr id="4" name="矩形 3">
                <a:extLst>
                  <a:ext uri="{FF2B5EF4-FFF2-40B4-BE49-F238E27FC236}">
                    <a16:creationId xmlns:a16="http://schemas.microsoft.com/office/drawing/2014/main" id="{7C069440-4382-40DE-A0E7-0D062A98F2E9}"/>
                  </a:ext>
                </a:extLst>
              </p:cNvPr>
              <p:cNvSpPr/>
              <p:nvPr/>
            </p:nvSpPr>
            <p:spPr>
              <a:xfrm>
                <a:off x="1066278" y="487402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6" name="矩形 5">
                <a:extLst>
                  <a:ext uri="{FF2B5EF4-FFF2-40B4-BE49-F238E27FC236}">
                    <a16:creationId xmlns:a16="http://schemas.microsoft.com/office/drawing/2014/main" id="{7FA0B02C-4778-48B3-B13E-F87994588CE0}"/>
                  </a:ext>
                </a:extLst>
              </p:cNvPr>
              <p:cNvSpPr/>
              <p:nvPr/>
            </p:nvSpPr>
            <p:spPr>
              <a:xfrm>
                <a:off x="1095305" y="5877761"/>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15" name="直線單箭頭接點 14">
                <a:extLst>
                  <a:ext uri="{FF2B5EF4-FFF2-40B4-BE49-F238E27FC236}">
                    <a16:creationId xmlns:a16="http://schemas.microsoft.com/office/drawing/2014/main" id="{FD61BD0A-FFD0-4B61-9B91-2BAE0BBBF6BF}"/>
                  </a:ext>
                </a:extLst>
              </p:cNvPr>
              <p:cNvCxnSpPr/>
              <p:nvPr/>
            </p:nvCxnSpPr>
            <p:spPr>
              <a:xfrm flipV="1">
                <a:off x="1315029" y="551220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18CDA245-ACBA-4F13-9207-26A251A70F12}"/>
                      </a:ext>
                    </a:extLst>
                  </p:cNvPr>
                  <p:cNvSpPr txBox="1"/>
                  <p:nvPr/>
                </p:nvSpPr>
                <p:spPr>
                  <a:xfrm>
                    <a:off x="988440" y="594818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57" name="文字方塊 56">
                    <a:extLst>
                      <a:ext uri="{FF2B5EF4-FFF2-40B4-BE49-F238E27FC236}">
                        <a16:creationId xmlns="" xmlns:a16="http://schemas.microsoft.com/office/drawing/2014/main" xmlns:a14="http://schemas.microsoft.com/office/drawing/2010/main" id="{18CDA245-ACBA-4F13-9207-26A251A70F12}"/>
                      </a:ext>
                    </a:extLst>
                  </p:cNvPr>
                  <p:cNvSpPr txBox="1">
                    <a:spLocks noRot="1" noChangeAspect="1" noMove="1" noResize="1" noEditPoints="1" noAdjustHandles="1" noChangeArrowheads="1" noChangeShapeType="1" noTextEdit="1"/>
                  </p:cNvSpPr>
                  <p:nvPr/>
                </p:nvSpPr>
                <p:spPr>
                  <a:xfrm>
                    <a:off x="988440" y="5948183"/>
                    <a:ext cx="715161" cy="461665"/>
                  </a:xfrm>
                  <a:prstGeom prst="rect">
                    <a:avLst/>
                  </a:prstGeom>
                  <a:blipFill rotWithShape="0">
                    <a:blip r:embed="rId6"/>
                    <a:stretch>
                      <a:fillRect/>
                    </a:stretch>
                  </a:blipFill>
                </p:spPr>
                <p:txBody>
                  <a:bodyPr/>
                  <a:lstStyle/>
                  <a:p>
                    <a:r>
                      <a:rPr lang="zh-CN" altLang="en-US">
                        <a:noFill/>
                      </a:rPr>
                      <a:t> </a:t>
                    </a:r>
                  </a:p>
                </p:txBody>
              </p:sp>
            </mc:Fallback>
          </mc:AlternateContent>
        </p:grpSp>
        <p:grpSp>
          <p:nvGrpSpPr>
            <p:cNvPr id="14" name="群組 13">
              <a:extLst>
                <a:ext uri="{FF2B5EF4-FFF2-40B4-BE49-F238E27FC236}">
                  <a16:creationId xmlns:a16="http://schemas.microsoft.com/office/drawing/2014/main" id="{4E2239E7-C8FB-4B4B-BAA0-DE4001CAE0F5}"/>
                </a:ext>
              </a:extLst>
            </p:cNvPr>
            <p:cNvGrpSpPr/>
            <p:nvPr/>
          </p:nvGrpSpPr>
          <p:grpSpPr>
            <a:xfrm>
              <a:off x="4749912" y="4874027"/>
              <a:ext cx="715161" cy="1669209"/>
              <a:chOff x="3049476" y="4874026"/>
              <a:chExt cx="715161" cy="1669209"/>
            </a:xfrm>
          </p:grpSpPr>
          <p:sp>
            <p:nvSpPr>
              <p:cNvPr id="5" name="矩形 4">
                <a:extLst>
                  <a:ext uri="{FF2B5EF4-FFF2-40B4-BE49-F238E27FC236}">
                    <a16:creationId xmlns:a16="http://schemas.microsoft.com/office/drawing/2014/main" id="{181D0572-D8B6-4E66-AB3C-12C7E1A82602}"/>
                  </a:ext>
                </a:extLst>
              </p:cNvPr>
              <p:cNvSpPr/>
              <p:nvPr/>
            </p:nvSpPr>
            <p:spPr>
              <a:xfrm>
                <a:off x="3165634" y="48740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0" name="矩形 9">
                <a:extLst>
                  <a:ext uri="{FF2B5EF4-FFF2-40B4-BE49-F238E27FC236}">
                    <a16:creationId xmlns:a16="http://schemas.microsoft.com/office/drawing/2014/main" id="{8C4E7D3F-095D-469F-82B0-50E070FCCCBB}"/>
                  </a:ext>
                </a:extLst>
              </p:cNvPr>
              <p:cNvSpPr/>
              <p:nvPr/>
            </p:nvSpPr>
            <p:spPr>
              <a:xfrm>
                <a:off x="3164339" y="586564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18" name="直線單箭頭接點 17">
                <a:extLst>
                  <a:ext uri="{FF2B5EF4-FFF2-40B4-BE49-F238E27FC236}">
                    <a16:creationId xmlns:a16="http://schemas.microsoft.com/office/drawing/2014/main" id="{B5410201-ED71-4028-8214-216563732C65}"/>
                  </a:ext>
                </a:extLst>
              </p:cNvPr>
              <p:cNvCxnSpPr/>
              <p:nvPr/>
            </p:nvCxnSpPr>
            <p:spPr>
              <a:xfrm flipV="1">
                <a:off x="3396916" y="551220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70B85629-FCA1-47CE-8B47-76CB51418A38}"/>
                      </a:ext>
                    </a:extLst>
                  </p:cNvPr>
                  <p:cNvSpPr txBox="1"/>
                  <p:nvPr/>
                </p:nvSpPr>
                <p:spPr>
                  <a:xfrm>
                    <a:off x="3049476" y="594976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58" name="文字方塊 57">
                    <a:extLst>
                      <a:ext uri="{FF2B5EF4-FFF2-40B4-BE49-F238E27FC236}">
                        <a16:creationId xmlns="" xmlns:a16="http://schemas.microsoft.com/office/drawing/2014/main" xmlns:a14="http://schemas.microsoft.com/office/drawing/2010/main" id="{70B85629-FCA1-47CE-8B47-76CB51418A38}"/>
                      </a:ext>
                    </a:extLst>
                  </p:cNvPr>
                  <p:cNvSpPr txBox="1">
                    <a:spLocks noRot="1" noChangeAspect="1" noMove="1" noResize="1" noEditPoints="1" noAdjustHandles="1" noChangeArrowheads="1" noChangeShapeType="1" noTextEdit="1"/>
                  </p:cNvSpPr>
                  <p:nvPr/>
                </p:nvSpPr>
                <p:spPr>
                  <a:xfrm>
                    <a:off x="3049476" y="5949769"/>
                    <a:ext cx="715161" cy="461665"/>
                  </a:xfrm>
                  <a:prstGeom prst="rect">
                    <a:avLst/>
                  </a:prstGeom>
                  <a:blipFill rotWithShape="0">
                    <a:blip r:embed="rId7"/>
                    <a:stretch>
                      <a:fillRect/>
                    </a:stretch>
                  </a:blipFill>
                </p:spPr>
                <p:txBody>
                  <a:bodyPr/>
                  <a:lstStyle/>
                  <a:p>
                    <a:r>
                      <a:rPr lang="zh-CN" altLang="en-US">
                        <a:noFill/>
                      </a:rPr>
                      <a:t> </a:t>
                    </a:r>
                  </a:p>
                </p:txBody>
              </p:sp>
            </mc:Fallback>
          </mc:AlternateContent>
        </p:grpSp>
        <p:grpSp>
          <p:nvGrpSpPr>
            <p:cNvPr id="20" name="群組 19">
              <a:extLst>
                <a:ext uri="{FF2B5EF4-FFF2-40B4-BE49-F238E27FC236}">
                  <a16:creationId xmlns:a16="http://schemas.microsoft.com/office/drawing/2014/main" id="{EB8F23F9-FEC6-4585-BECE-FE043A5FF072}"/>
                </a:ext>
              </a:extLst>
            </p:cNvPr>
            <p:cNvGrpSpPr/>
            <p:nvPr/>
          </p:nvGrpSpPr>
          <p:grpSpPr>
            <a:xfrm>
              <a:off x="6987383" y="4888897"/>
              <a:ext cx="715161" cy="1669209"/>
              <a:chOff x="5344903" y="4888896"/>
              <a:chExt cx="715161" cy="1669209"/>
            </a:xfrm>
          </p:grpSpPr>
          <p:sp>
            <p:nvSpPr>
              <p:cNvPr id="12" name="矩形 11">
                <a:extLst>
                  <a:ext uri="{FF2B5EF4-FFF2-40B4-BE49-F238E27FC236}">
                    <a16:creationId xmlns:a16="http://schemas.microsoft.com/office/drawing/2014/main" id="{D8505025-F892-4D05-B3EE-E7F69671238B}"/>
                  </a:ext>
                </a:extLst>
              </p:cNvPr>
              <p:cNvSpPr/>
              <p:nvPr/>
            </p:nvSpPr>
            <p:spPr>
              <a:xfrm>
                <a:off x="5454456" y="588051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17" name="直線單箭頭接點 16">
                <a:extLst>
                  <a:ext uri="{FF2B5EF4-FFF2-40B4-BE49-F238E27FC236}">
                    <a16:creationId xmlns:a16="http://schemas.microsoft.com/office/drawing/2014/main" id="{8EE88615-E2AD-41C2-95AE-03FC464AEE26}"/>
                  </a:ext>
                </a:extLst>
              </p:cNvPr>
              <p:cNvCxnSpPr/>
              <p:nvPr/>
            </p:nvCxnSpPr>
            <p:spPr>
              <a:xfrm flipV="1">
                <a:off x="5700935" y="55270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B4B271D4-A2BB-42EC-9FBB-2A503D08BD94}"/>
                  </a:ext>
                </a:extLst>
              </p:cNvPr>
              <p:cNvSpPr/>
              <p:nvPr/>
            </p:nvSpPr>
            <p:spPr>
              <a:xfrm>
                <a:off x="5455915" y="48888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9" name="文字方塊 58">
                    <a:extLst>
                      <a:ext uri="{FF2B5EF4-FFF2-40B4-BE49-F238E27FC236}">
                        <a16:creationId xmlns:a16="http://schemas.microsoft.com/office/drawing/2014/main" id="{09A6DE2E-259B-4DE8-8D3E-AFD53E13A52D}"/>
                      </a:ext>
                    </a:extLst>
                  </p:cNvPr>
                  <p:cNvSpPr txBox="1"/>
                  <p:nvPr/>
                </p:nvSpPr>
                <p:spPr>
                  <a:xfrm>
                    <a:off x="5344903" y="597360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59" name="文字方塊 58">
                    <a:extLst>
                      <a:ext uri="{FF2B5EF4-FFF2-40B4-BE49-F238E27FC236}">
                        <a16:creationId xmlns="" xmlns:a16="http://schemas.microsoft.com/office/drawing/2014/main" xmlns:a14="http://schemas.microsoft.com/office/drawing/2010/main" id="{09A6DE2E-259B-4DE8-8D3E-AFD53E13A52D}"/>
                      </a:ext>
                    </a:extLst>
                  </p:cNvPr>
                  <p:cNvSpPr txBox="1">
                    <a:spLocks noRot="1" noChangeAspect="1" noMove="1" noResize="1" noEditPoints="1" noAdjustHandles="1" noChangeArrowheads="1" noChangeShapeType="1" noTextEdit="1"/>
                  </p:cNvSpPr>
                  <p:nvPr/>
                </p:nvSpPr>
                <p:spPr>
                  <a:xfrm>
                    <a:off x="5344903" y="5973607"/>
                    <a:ext cx="715161" cy="461665"/>
                  </a:xfrm>
                  <a:prstGeom prst="rect">
                    <a:avLst/>
                  </a:prstGeom>
                  <a:blipFill rotWithShape="0">
                    <a:blip r:embed="rId8"/>
                    <a:stretch>
                      <a:fillRect/>
                    </a:stretch>
                  </a:blipFill>
                </p:spPr>
                <p:txBody>
                  <a:bodyPr/>
                  <a:lstStyle/>
                  <a:p>
                    <a:r>
                      <a:rPr lang="zh-CN" altLang="en-US">
                        <a:noFill/>
                      </a:rPr>
                      <a:t> </a:t>
                    </a:r>
                  </a:p>
                </p:txBody>
              </p:sp>
            </mc:Fallback>
          </mc:AlternateContent>
        </p:grpSp>
        <p:grpSp>
          <p:nvGrpSpPr>
            <p:cNvPr id="22" name="群組 21">
              <a:extLst>
                <a:ext uri="{FF2B5EF4-FFF2-40B4-BE49-F238E27FC236}">
                  <a16:creationId xmlns:a16="http://schemas.microsoft.com/office/drawing/2014/main" id="{4533AF47-92D8-4B4A-80A2-EB67CB250EEE}"/>
                </a:ext>
              </a:extLst>
            </p:cNvPr>
            <p:cNvGrpSpPr/>
            <p:nvPr/>
          </p:nvGrpSpPr>
          <p:grpSpPr>
            <a:xfrm>
              <a:off x="9224854" y="4905698"/>
              <a:ext cx="715161" cy="1669209"/>
              <a:chOff x="7700853" y="4905697"/>
              <a:chExt cx="715161" cy="1669209"/>
            </a:xfrm>
          </p:grpSpPr>
          <p:sp>
            <p:nvSpPr>
              <p:cNvPr id="7" name="矩形 6">
                <a:extLst>
                  <a:ext uri="{FF2B5EF4-FFF2-40B4-BE49-F238E27FC236}">
                    <a16:creationId xmlns:a16="http://schemas.microsoft.com/office/drawing/2014/main" id="{293733A0-2725-4CFC-8FBB-92EA2F2C6A53}"/>
                  </a:ext>
                </a:extLst>
              </p:cNvPr>
              <p:cNvSpPr/>
              <p:nvPr/>
            </p:nvSpPr>
            <p:spPr>
              <a:xfrm>
                <a:off x="7816425" y="5897316"/>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16" name="直線單箭頭接點 15">
                <a:extLst>
                  <a:ext uri="{FF2B5EF4-FFF2-40B4-BE49-F238E27FC236}">
                    <a16:creationId xmlns:a16="http://schemas.microsoft.com/office/drawing/2014/main" id="{22AC02A9-CD80-49BB-8BD0-08AEE4BB3DA0}"/>
                  </a:ext>
                </a:extLst>
              </p:cNvPr>
              <p:cNvCxnSpPr/>
              <p:nvPr/>
            </p:nvCxnSpPr>
            <p:spPr>
              <a:xfrm flipV="1">
                <a:off x="8069550" y="554387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73B422D6-17F7-458F-BACB-DF01A1FFE19F}"/>
                  </a:ext>
                </a:extLst>
              </p:cNvPr>
              <p:cNvSpPr/>
              <p:nvPr/>
            </p:nvSpPr>
            <p:spPr>
              <a:xfrm>
                <a:off x="7825858" y="490569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0C709CFC-6FFF-4FD8-8E04-CD1F34B0DDF8}"/>
                      </a:ext>
                    </a:extLst>
                  </p:cNvPr>
                  <p:cNvSpPr txBox="1"/>
                  <p:nvPr/>
                </p:nvSpPr>
                <p:spPr>
                  <a:xfrm>
                    <a:off x="7700853" y="597966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62" name="文字方塊 61">
                    <a:extLst>
                      <a:ext uri="{FF2B5EF4-FFF2-40B4-BE49-F238E27FC236}">
                        <a16:creationId xmlns="" xmlns:a16="http://schemas.microsoft.com/office/drawing/2014/main" xmlns:a14="http://schemas.microsoft.com/office/drawing/2010/main" id="{0C709CFC-6FFF-4FD8-8E04-CD1F34B0DDF8}"/>
                      </a:ext>
                    </a:extLst>
                  </p:cNvPr>
                  <p:cNvSpPr txBox="1">
                    <a:spLocks noRot="1" noChangeAspect="1" noMove="1" noResize="1" noEditPoints="1" noAdjustHandles="1" noChangeArrowheads="1" noChangeShapeType="1" noTextEdit="1"/>
                  </p:cNvSpPr>
                  <p:nvPr/>
                </p:nvSpPr>
                <p:spPr>
                  <a:xfrm>
                    <a:off x="7700853" y="5979665"/>
                    <a:ext cx="715161" cy="461665"/>
                  </a:xfrm>
                  <a:prstGeom prst="rect">
                    <a:avLst/>
                  </a:prstGeom>
                  <a:blipFill rotWithShape="0">
                    <a:blip r:embed="rId9"/>
                    <a:stretch>
                      <a:fillRect/>
                    </a:stretch>
                  </a:blipFill>
                </p:spPr>
                <p:txBody>
                  <a:bodyPr/>
                  <a:lstStyle/>
                  <a:p>
                    <a:r>
                      <a:rPr lang="zh-CN" altLang="en-US">
                        <a:noFill/>
                      </a:rPr>
                      <a:t> </a:t>
                    </a:r>
                  </a:p>
                </p:txBody>
              </p:sp>
            </mc:Fallback>
          </mc:AlternateContent>
        </p:grpSp>
        <p:grpSp>
          <p:nvGrpSpPr>
            <p:cNvPr id="72" name="群組 71">
              <a:extLst>
                <a:ext uri="{FF2B5EF4-FFF2-40B4-BE49-F238E27FC236}">
                  <a16:creationId xmlns:a16="http://schemas.microsoft.com/office/drawing/2014/main" id="{C6615EFF-754E-487B-ACA3-EFE25B339222}"/>
                </a:ext>
              </a:extLst>
            </p:cNvPr>
            <p:cNvGrpSpPr/>
            <p:nvPr/>
          </p:nvGrpSpPr>
          <p:grpSpPr>
            <a:xfrm>
              <a:off x="1925919" y="3795864"/>
              <a:ext cx="1839368" cy="1052823"/>
              <a:chOff x="401919" y="3795863"/>
              <a:chExt cx="1839368" cy="1052823"/>
            </a:xfrm>
          </p:grpSpPr>
          <p:sp>
            <p:nvSpPr>
              <p:cNvPr id="25" name="矩形 24">
                <a:extLst>
                  <a:ext uri="{FF2B5EF4-FFF2-40B4-BE49-F238E27FC236}">
                    <a16:creationId xmlns:a16="http://schemas.microsoft.com/office/drawing/2014/main" id="{0F7DBE77-52AF-47AD-85FC-0C9AC7C75CE0}"/>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CA39C7C9-378B-44A0-AD6B-2E36DB5D8392}"/>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8" name="文字方塊 27">
                    <a:extLst>
                      <a:ext uri="{FF2B5EF4-FFF2-40B4-BE49-F238E27FC236}">
                        <a16:creationId xmlns="" xmlns:a16="http://schemas.microsoft.com/office/drawing/2014/main" xmlns:a14="http://schemas.microsoft.com/office/drawing/2010/main" id="{CA39C7C9-378B-44A0-AD6B-2E36DB5D8392}"/>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rotWithShape="0">
                    <a:blip r:embed="rId10"/>
                    <a:stretch>
                      <a:fillRect/>
                    </a:stretch>
                  </a:blipFill>
                </p:spPr>
                <p:txBody>
                  <a:bodyPr/>
                  <a:lstStyle/>
                  <a:p>
                    <a:r>
                      <a:rPr lang="zh-CN" altLang="en-US">
                        <a:noFill/>
                      </a:rPr>
                      <a:t> </a:t>
                    </a:r>
                  </a:p>
                </p:txBody>
              </p:sp>
            </mc:Fallback>
          </mc:AlternateContent>
          <p:sp>
            <p:nvSpPr>
              <p:cNvPr id="32" name="矩形 31">
                <a:extLst>
                  <a:ext uri="{FF2B5EF4-FFF2-40B4-BE49-F238E27FC236}">
                    <a16:creationId xmlns:a16="http://schemas.microsoft.com/office/drawing/2014/main" id="{92FC6624-2A96-41CA-8278-29243CCA1ADA}"/>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7350EB45-D91B-47A4-9BFE-A58888BF4C33}"/>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3" name="文字方塊 32">
                    <a:extLst>
                      <a:ext uri="{FF2B5EF4-FFF2-40B4-BE49-F238E27FC236}">
                        <a16:creationId xmlns="" xmlns:a16="http://schemas.microsoft.com/office/drawing/2014/main" xmlns:a14="http://schemas.microsoft.com/office/drawing/2010/main" id="{7350EB45-D91B-47A4-9BFE-A58888BF4C33}"/>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rotWithShape="0">
                    <a:blip r:embed="rId11"/>
                    <a:stretch>
                      <a:fillRect/>
                    </a:stretch>
                  </a:blipFill>
                </p:spPr>
                <p:txBody>
                  <a:bodyPr/>
                  <a:lstStyle/>
                  <a:p>
                    <a:r>
                      <a:rPr lang="zh-CN" altLang="en-US">
                        <a:noFill/>
                      </a:rPr>
                      <a:t> </a:t>
                    </a:r>
                  </a:p>
                </p:txBody>
              </p:sp>
            </mc:Fallback>
          </mc:AlternateContent>
          <p:sp>
            <p:nvSpPr>
              <p:cNvPr id="34" name="矩形 33">
                <a:extLst>
                  <a:ext uri="{FF2B5EF4-FFF2-40B4-BE49-F238E27FC236}">
                    <a16:creationId xmlns:a16="http://schemas.microsoft.com/office/drawing/2014/main" id="{9BA48E27-E83D-4ED4-856D-08E209767B67}"/>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160A7DB3-34DA-474B-BD32-CE9026DBA575}"/>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5" name="文字方塊 34">
                    <a:extLst>
                      <a:ext uri="{FF2B5EF4-FFF2-40B4-BE49-F238E27FC236}">
                        <a16:creationId xmlns="" xmlns:a16="http://schemas.microsoft.com/office/drawing/2014/main" xmlns:a14="http://schemas.microsoft.com/office/drawing/2010/main" id="{160A7DB3-34DA-474B-BD32-CE9026DBA575}"/>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rotWithShape="0">
                    <a:blip r:embed="rId12"/>
                    <a:stretch>
                      <a:fillRect b="-9333"/>
                    </a:stretch>
                  </a:blipFill>
                </p:spPr>
                <p:txBody>
                  <a:bodyPr/>
                  <a:lstStyle/>
                  <a:p>
                    <a:r>
                      <a:rPr lang="zh-CN" altLang="en-US">
                        <a:noFill/>
                      </a:rPr>
                      <a:t> </a:t>
                    </a:r>
                  </a:p>
                </p:txBody>
              </p:sp>
            </mc:Fallback>
          </mc:AlternateContent>
          <p:cxnSp>
            <p:nvCxnSpPr>
              <p:cNvPr id="68" name="直線單箭頭接點 67">
                <a:extLst>
                  <a:ext uri="{FF2B5EF4-FFF2-40B4-BE49-F238E27FC236}">
                    <a16:creationId xmlns:a16="http://schemas.microsoft.com/office/drawing/2014/main" id="{52438238-B59B-42A9-B315-E6C26D101C8C}"/>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0CBB4F25-FAE0-47CE-9476-222DC4E4BE21}"/>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A664C9DE-8C34-4405-AD8D-C5DCC94208A4}"/>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C93288CA-575B-4D5A-97A8-6A23B495FC5E}"/>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群組 72">
              <a:extLst>
                <a:ext uri="{FF2B5EF4-FFF2-40B4-BE49-F238E27FC236}">
                  <a16:creationId xmlns:a16="http://schemas.microsoft.com/office/drawing/2014/main" id="{D1814261-EFC0-4379-8249-47A088C91D5D}"/>
                </a:ext>
              </a:extLst>
            </p:cNvPr>
            <p:cNvGrpSpPr/>
            <p:nvPr/>
          </p:nvGrpSpPr>
          <p:grpSpPr>
            <a:xfrm>
              <a:off x="4202131" y="3778934"/>
              <a:ext cx="1839368" cy="1052823"/>
              <a:chOff x="401919" y="3795863"/>
              <a:chExt cx="1839368" cy="1052823"/>
            </a:xfrm>
          </p:grpSpPr>
          <p:sp>
            <p:nvSpPr>
              <p:cNvPr id="74" name="矩形 73">
                <a:extLst>
                  <a:ext uri="{FF2B5EF4-FFF2-40B4-BE49-F238E27FC236}">
                    <a16:creationId xmlns:a16="http://schemas.microsoft.com/office/drawing/2014/main" id="{8F73439E-AA15-49E3-BD4A-2574D6DAA5CE}"/>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C01D62FF-687D-4A54-9854-C1E4ECF5EFFA}"/>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5" name="文字方塊 74">
                    <a:extLst>
                      <a:ext uri="{FF2B5EF4-FFF2-40B4-BE49-F238E27FC236}">
                        <a16:creationId xmlns="" xmlns:a16="http://schemas.microsoft.com/office/drawing/2014/main" xmlns:a14="http://schemas.microsoft.com/office/drawing/2010/main" id="{C01D62FF-687D-4A54-9854-C1E4ECF5EFFA}"/>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rotWithShape="0">
                    <a:blip r:embed="rId13"/>
                    <a:stretch>
                      <a:fillRect/>
                    </a:stretch>
                  </a:blipFill>
                </p:spPr>
                <p:txBody>
                  <a:bodyPr/>
                  <a:lstStyle/>
                  <a:p>
                    <a:r>
                      <a:rPr lang="zh-CN" altLang="en-US">
                        <a:noFill/>
                      </a:rPr>
                      <a:t> </a:t>
                    </a:r>
                  </a:p>
                </p:txBody>
              </p:sp>
            </mc:Fallback>
          </mc:AlternateContent>
          <p:sp>
            <p:nvSpPr>
              <p:cNvPr id="76" name="矩形 75">
                <a:extLst>
                  <a:ext uri="{FF2B5EF4-FFF2-40B4-BE49-F238E27FC236}">
                    <a16:creationId xmlns:a16="http://schemas.microsoft.com/office/drawing/2014/main" id="{D70EF920-7C44-4B64-84E8-B0B0E04F49BB}"/>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226301BF-4009-43B8-B051-F260EB669ABC}"/>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7" name="文字方塊 76">
                    <a:extLst>
                      <a:ext uri="{FF2B5EF4-FFF2-40B4-BE49-F238E27FC236}">
                        <a16:creationId xmlns="" xmlns:a16="http://schemas.microsoft.com/office/drawing/2014/main" xmlns:a14="http://schemas.microsoft.com/office/drawing/2010/main" id="{226301BF-4009-43B8-B051-F260EB669ABC}"/>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rotWithShape="0">
                    <a:blip r:embed="rId14"/>
                    <a:stretch>
                      <a:fillRect/>
                    </a:stretch>
                  </a:blipFill>
                </p:spPr>
                <p:txBody>
                  <a:bodyPr/>
                  <a:lstStyle/>
                  <a:p>
                    <a:r>
                      <a:rPr lang="zh-CN" altLang="en-US">
                        <a:noFill/>
                      </a:rPr>
                      <a:t> </a:t>
                    </a:r>
                  </a:p>
                </p:txBody>
              </p:sp>
            </mc:Fallback>
          </mc:AlternateContent>
          <p:sp>
            <p:nvSpPr>
              <p:cNvPr id="78" name="矩形 77">
                <a:extLst>
                  <a:ext uri="{FF2B5EF4-FFF2-40B4-BE49-F238E27FC236}">
                    <a16:creationId xmlns:a16="http://schemas.microsoft.com/office/drawing/2014/main" id="{6B12A7C4-6CAE-4D86-A437-6E8C81101417}"/>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E9F96B7D-2E13-4DB4-B0EE-35895557D0DF}"/>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9" name="文字方塊 78">
                    <a:extLst>
                      <a:ext uri="{FF2B5EF4-FFF2-40B4-BE49-F238E27FC236}">
                        <a16:creationId xmlns="" xmlns:a16="http://schemas.microsoft.com/office/drawing/2014/main" xmlns:a14="http://schemas.microsoft.com/office/drawing/2010/main" id="{E9F96B7D-2E13-4DB4-B0EE-35895557D0DF}"/>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rotWithShape="0">
                    <a:blip r:embed="rId15"/>
                    <a:stretch>
                      <a:fillRect b="-9333"/>
                    </a:stretch>
                  </a:blipFill>
                </p:spPr>
                <p:txBody>
                  <a:bodyPr/>
                  <a:lstStyle/>
                  <a:p>
                    <a:r>
                      <a:rPr lang="zh-CN" altLang="en-US">
                        <a:noFill/>
                      </a:rPr>
                      <a:t> </a:t>
                    </a:r>
                  </a:p>
                </p:txBody>
              </p:sp>
            </mc:Fallback>
          </mc:AlternateContent>
          <p:cxnSp>
            <p:nvCxnSpPr>
              <p:cNvPr id="80" name="直線單箭頭接點 79">
                <a:extLst>
                  <a:ext uri="{FF2B5EF4-FFF2-40B4-BE49-F238E27FC236}">
                    <a16:creationId xmlns:a16="http://schemas.microsoft.com/office/drawing/2014/main" id="{3DAFF3A7-88F5-4F6C-B6E8-FDD3DE40B3D0}"/>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5F190EC-B2C6-4821-B7C8-F35AC5150C2F}"/>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E8A45A90-5DA8-479A-89EB-AF93CC9907A7}"/>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41720ACD-D219-4257-A640-2044677F4370}"/>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4" name="群組 83">
              <a:extLst>
                <a:ext uri="{FF2B5EF4-FFF2-40B4-BE49-F238E27FC236}">
                  <a16:creationId xmlns:a16="http://schemas.microsoft.com/office/drawing/2014/main" id="{8CB2D528-53F3-48C5-A6B4-DD95F4002CC3}"/>
                </a:ext>
              </a:extLst>
            </p:cNvPr>
            <p:cNvGrpSpPr/>
            <p:nvPr/>
          </p:nvGrpSpPr>
          <p:grpSpPr>
            <a:xfrm>
              <a:off x="6446247" y="3789528"/>
              <a:ext cx="1839368" cy="1052823"/>
              <a:chOff x="401919" y="3795863"/>
              <a:chExt cx="1839368" cy="1052823"/>
            </a:xfrm>
          </p:grpSpPr>
          <p:sp>
            <p:nvSpPr>
              <p:cNvPr id="85" name="矩形 84">
                <a:extLst>
                  <a:ext uri="{FF2B5EF4-FFF2-40B4-BE49-F238E27FC236}">
                    <a16:creationId xmlns:a16="http://schemas.microsoft.com/office/drawing/2014/main" id="{9AF36B4E-DD67-4C98-A176-BBFEDC0E5B0E}"/>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92675ACB-13E8-44EF-B173-E90DEC6BAB6F}"/>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86" name="文字方塊 85">
                    <a:extLst>
                      <a:ext uri="{FF2B5EF4-FFF2-40B4-BE49-F238E27FC236}">
                        <a16:creationId xmlns="" xmlns:a16="http://schemas.microsoft.com/office/drawing/2014/main" xmlns:a14="http://schemas.microsoft.com/office/drawing/2010/main" id="{92675ACB-13E8-44EF-B173-E90DEC6BAB6F}"/>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rotWithShape="0">
                    <a:blip r:embed="rId16"/>
                    <a:stretch>
                      <a:fillRect/>
                    </a:stretch>
                  </a:blipFill>
                </p:spPr>
                <p:txBody>
                  <a:bodyPr/>
                  <a:lstStyle/>
                  <a:p>
                    <a:r>
                      <a:rPr lang="zh-CN" altLang="en-US">
                        <a:noFill/>
                      </a:rPr>
                      <a:t> </a:t>
                    </a:r>
                  </a:p>
                </p:txBody>
              </p:sp>
            </mc:Fallback>
          </mc:AlternateContent>
          <p:sp>
            <p:nvSpPr>
              <p:cNvPr id="87" name="矩形 86">
                <a:extLst>
                  <a:ext uri="{FF2B5EF4-FFF2-40B4-BE49-F238E27FC236}">
                    <a16:creationId xmlns:a16="http://schemas.microsoft.com/office/drawing/2014/main" id="{B85A1D85-B595-4C9D-9123-CFF348AEF740}"/>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B403A141-0AC7-4631-832F-4618E7A43D98}"/>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88" name="文字方塊 87">
                    <a:extLst>
                      <a:ext uri="{FF2B5EF4-FFF2-40B4-BE49-F238E27FC236}">
                        <a16:creationId xmlns="" xmlns:a16="http://schemas.microsoft.com/office/drawing/2014/main" xmlns:a14="http://schemas.microsoft.com/office/drawing/2010/main" id="{B403A141-0AC7-4631-832F-4618E7A43D98}"/>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rotWithShape="0">
                    <a:blip r:embed="rId17"/>
                    <a:stretch>
                      <a:fillRect/>
                    </a:stretch>
                  </a:blipFill>
                </p:spPr>
                <p:txBody>
                  <a:bodyPr/>
                  <a:lstStyle/>
                  <a:p>
                    <a:r>
                      <a:rPr lang="zh-CN" altLang="en-US">
                        <a:noFill/>
                      </a:rPr>
                      <a:t> </a:t>
                    </a:r>
                  </a:p>
                </p:txBody>
              </p:sp>
            </mc:Fallback>
          </mc:AlternateContent>
          <p:sp>
            <p:nvSpPr>
              <p:cNvPr id="89" name="矩形 88">
                <a:extLst>
                  <a:ext uri="{FF2B5EF4-FFF2-40B4-BE49-F238E27FC236}">
                    <a16:creationId xmlns:a16="http://schemas.microsoft.com/office/drawing/2014/main" id="{8EC63E20-8041-4DEA-AB59-126A427C9F3D}"/>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0" name="文字方塊 89">
                    <a:extLst>
                      <a:ext uri="{FF2B5EF4-FFF2-40B4-BE49-F238E27FC236}">
                        <a16:creationId xmlns:a16="http://schemas.microsoft.com/office/drawing/2014/main" id="{085D5BDC-DC9F-44C4-A5AC-F97D17A25EE7}"/>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90" name="文字方塊 89">
                    <a:extLst>
                      <a:ext uri="{FF2B5EF4-FFF2-40B4-BE49-F238E27FC236}">
                        <a16:creationId xmlns="" xmlns:a16="http://schemas.microsoft.com/office/drawing/2014/main" xmlns:a14="http://schemas.microsoft.com/office/drawing/2010/main" id="{085D5BDC-DC9F-44C4-A5AC-F97D17A25EE7}"/>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rotWithShape="0">
                    <a:blip r:embed="rId18"/>
                    <a:stretch>
                      <a:fillRect b="-9211"/>
                    </a:stretch>
                  </a:blipFill>
                </p:spPr>
                <p:txBody>
                  <a:bodyPr/>
                  <a:lstStyle/>
                  <a:p>
                    <a:r>
                      <a:rPr lang="zh-CN" altLang="en-US">
                        <a:noFill/>
                      </a:rPr>
                      <a:t> </a:t>
                    </a:r>
                  </a:p>
                </p:txBody>
              </p:sp>
            </mc:Fallback>
          </mc:AlternateContent>
          <p:cxnSp>
            <p:nvCxnSpPr>
              <p:cNvPr id="91" name="直線單箭頭接點 90">
                <a:extLst>
                  <a:ext uri="{FF2B5EF4-FFF2-40B4-BE49-F238E27FC236}">
                    <a16:creationId xmlns:a16="http://schemas.microsoft.com/office/drawing/2014/main" id="{A3C644F0-29FC-4B73-B6C6-DD1FFAA807D0}"/>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989746-2DFF-4BD2-970C-C4042B8AFBD7}"/>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680C69BD-9560-41AC-A798-E5C37B28CA40}"/>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F35ACFFC-954A-4989-A14B-D53710902B79}"/>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5" name="群組 94">
              <a:extLst>
                <a:ext uri="{FF2B5EF4-FFF2-40B4-BE49-F238E27FC236}">
                  <a16:creationId xmlns:a16="http://schemas.microsoft.com/office/drawing/2014/main" id="{D76E44D6-E312-48F0-90A7-5615C969912B}"/>
                </a:ext>
              </a:extLst>
            </p:cNvPr>
            <p:cNvGrpSpPr/>
            <p:nvPr/>
          </p:nvGrpSpPr>
          <p:grpSpPr>
            <a:xfrm>
              <a:off x="8698951" y="3803116"/>
              <a:ext cx="1839368" cy="1052823"/>
              <a:chOff x="401919" y="3795863"/>
              <a:chExt cx="1839368" cy="1052823"/>
            </a:xfrm>
          </p:grpSpPr>
          <p:sp>
            <p:nvSpPr>
              <p:cNvPr id="96" name="矩形 95">
                <a:extLst>
                  <a:ext uri="{FF2B5EF4-FFF2-40B4-BE49-F238E27FC236}">
                    <a16:creationId xmlns:a16="http://schemas.microsoft.com/office/drawing/2014/main" id="{65DD6379-8212-4BDA-B4E6-E57CD5E1745D}"/>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35C05A69-52C5-43DC-95C9-232BBA1C5E23}"/>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97" name="文字方塊 96">
                    <a:extLst>
                      <a:ext uri="{FF2B5EF4-FFF2-40B4-BE49-F238E27FC236}">
                        <a16:creationId xmlns="" xmlns:a16="http://schemas.microsoft.com/office/drawing/2014/main" xmlns:a14="http://schemas.microsoft.com/office/drawing/2010/main" id="{35C05A69-52C5-43DC-95C9-232BBA1C5E23}"/>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rotWithShape="0">
                    <a:blip r:embed="rId19"/>
                    <a:stretch>
                      <a:fillRect/>
                    </a:stretch>
                  </a:blipFill>
                </p:spPr>
                <p:txBody>
                  <a:bodyPr/>
                  <a:lstStyle/>
                  <a:p>
                    <a:r>
                      <a:rPr lang="zh-CN" altLang="en-US">
                        <a:noFill/>
                      </a:rPr>
                      <a:t> </a:t>
                    </a:r>
                  </a:p>
                </p:txBody>
              </p:sp>
            </mc:Fallback>
          </mc:AlternateContent>
          <p:sp>
            <p:nvSpPr>
              <p:cNvPr id="98" name="矩形 97">
                <a:extLst>
                  <a:ext uri="{FF2B5EF4-FFF2-40B4-BE49-F238E27FC236}">
                    <a16:creationId xmlns:a16="http://schemas.microsoft.com/office/drawing/2014/main" id="{DC861C16-F529-4148-A79C-2788F9CA4E83}"/>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0843BFA9-51E7-41DF-8430-AF5CF51EF49C}"/>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99" name="文字方塊 98">
                    <a:extLst>
                      <a:ext uri="{FF2B5EF4-FFF2-40B4-BE49-F238E27FC236}">
                        <a16:creationId xmlns="" xmlns:a16="http://schemas.microsoft.com/office/drawing/2014/main" xmlns:a14="http://schemas.microsoft.com/office/drawing/2010/main" id="{0843BFA9-51E7-41DF-8430-AF5CF51EF49C}"/>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rotWithShape="0">
                    <a:blip r:embed="rId20"/>
                    <a:stretch>
                      <a:fillRect/>
                    </a:stretch>
                  </a:blipFill>
                </p:spPr>
                <p:txBody>
                  <a:bodyPr/>
                  <a:lstStyle/>
                  <a:p>
                    <a:r>
                      <a:rPr lang="zh-CN" altLang="en-US">
                        <a:noFill/>
                      </a:rPr>
                      <a:t> </a:t>
                    </a:r>
                  </a:p>
                </p:txBody>
              </p:sp>
            </mc:Fallback>
          </mc:AlternateContent>
          <p:sp>
            <p:nvSpPr>
              <p:cNvPr id="100" name="矩形 99">
                <a:extLst>
                  <a:ext uri="{FF2B5EF4-FFF2-40B4-BE49-F238E27FC236}">
                    <a16:creationId xmlns:a16="http://schemas.microsoft.com/office/drawing/2014/main" id="{08AF0850-D239-40B4-968D-5DF3E3EDA8B4}"/>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47F583DF-037D-4FA1-AF0F-1001093CAC78}"/>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01" name="文字方塊 100">
                    <a:extLst>
                      <a:ext uri="{FF2B5EF4-FFF2-40B4-BE49-F238E27FC236}">
                        <a16:creationId xmlns="" xmlns:a16="http://schemas.microsoft.com/office/drawing/2014/main" xmlns:a14="http://schemas.microsoft.com/office/drawing/2010/main" id="{47F583DF-037D-4FA1-AF0F-1001093CAC78}"/>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rotWithShape="0">
                    <a:blip r:embed="rId21"/>
                    <a:stretch>
                      <a:fillRect b="-9333"/>
                    </a:stretch>
                  </a:blipFill>
                </p:spPr>
                <p:txBody>
                  <a:bodyPr/>
                  <a:lstStyle/>
                  <a:p>
                    <a:r>
                      <a:rPr lang="zh-CN" altLang="en-US">
                        <a:noFill/>
                      </a:rPr>
                      <a:t> </a:t>
                    </a:r>
                  </a:p>
                </p:txBody>
              </p:sp>
            </mc:Fallback>
          </mc:AlternateContent>
          <p:cxnSp>
            <p:nvCxnSpPr>
              <p:cNvPr id="102" name="直線單箭頭接點 101">
                <a:extLst>
                  <a:ext uri="{FF2B5EF4-FFF2-40B4-BE49-F238E27FC236}">
                    <a16:creationId xmlns:a16="http://schemas.microsoft.com/office/drawing/2014/main" id="{A48E0C3E-FBB9-4B40-9F64-3B9FE0831CEE}"/>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A0DFA8C1-6BC0-4E93-840C-B93FE76B7B30}"/>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線單箭頭接點 103">
                <a:extLst>
                  <a:ext uri="{FF2B5EF4-FFF2-40B4-BE49-F238E27FC236}">
                    <a16:creationId xmlns:a16="http://schemas.microsoft.com/office/drawing/2014/main" id="{087606D6-E0D9-4CD8-ACB6-15DBFF7885B0}"/>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EA04529C-051D-4BCF-9694-8B87968EE1DD}"/>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6" name="文字方塊 115">
                  <a:extLst>
                    <a:ext uri="{FF2B5EF4-FFF2-40B4-BE49-F238E27FC236}">
                      <a16:creationId xmlns:a16="http://schemas.microsoft.com/office/drawing/2014/main" id="{638B6E28-3315-4406-8CA7-EC2702808E6C}"/>
                    </a:ext>
                  </a:extLst>
                </p:cNvPr>
                <p:cNvSpPr txBox="1"/>
                <p:nvPr/>
              </p:nvSpPr>
              <p:spPr>
                <a:xfrm>
                  <a:off x="9250841" y="496097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16" name="文字方塊 115">
                  <a:extLst>
                    <a:ext uri="{FF2B5EF4-FFF2-40B4-BE49-F238E27FC236}">
                      <a16:creationId xmlns="" xmlns:a16="http://schemas.microsoft.com/office/drawing/2014/main" xmlns:a14="http://schemas.microsoft.com/office/drawing/2010/main" id="{638B6E28-3315-4406-8CA7-EC2702808E6C}"/>
                    </a:ext>
                  </a:extLst>
                </p:cNvPr>
                <p:cNvSpPr txBox="1">
                  <a:spLocks noRot="1" noChangeAspect="1" noMove="1" noResize="1" noEditPoints="1" noAdjustHandles="1" noChangeArrowheads="1" noChangeShapeType="1" noTextEdit="1"/>
                </p:cNvSpPr>
                <p:nvPr/>
              </p:nvSpPr>
              <p:spPr>
                <a:xfrm>
                  <a:off x="9250841" y="4960971"/>
                  <a:ext cx="715161" cy="461665"/>
                </a:xfrm>
                <a:prstGeom prst="rect">
                  <a:avLst/>
                </a:prstGeom>
                <a:blipFill rotWithShape="0">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0BAB8833-D6C5-4CD7-867C-EB413A3F9FB8}"/>
                    </a:ext>
                  </a:extLst>
                </p:cNvPr>
                <p:cNvSpPr txBox="1"/>
                <p:nvPr/>
              </p:nvSpPr>
              <p:spPr>
                <a:xfrm>
                  <a:off x="7003167" y="49498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17" name="文字方塊 116">
                  <a:extLst>
                    <a:ext uri="{FF2B5EF4-FFF2-40B4-BE49-F238E27FC236}">
                      <a16:creationId xmlns="" xmlns:a16="http://schemas.microsoft.com/office/drawing/2014/main" xmlns:a14="http://schemas.microsoft.com/office/drawing/2010/main" id="{0BAB8833-D6C5-4CD7-867C-EB413A3F9FB8}"/>
                    </a:ext>
                  </a:extLst>
                </p:cNvPr>
                <p:cNvSpPr txBox="1">
                  <a:spLocks noRot="1" noChangeAspect="1" noMove="1" noResize="1" noEditPoints="1" noAdjustHandles="1" noChangeArrowheads="1" noChangeShapeType="1" noTextEdit="1"/>
                </p:cNvSpPr>
                <p:nvPr/>
              </p:nvSpPr>
              <p:spPr>
                <a:xfrm>
                  <a:off x="7003167" y="4949898"/>
                  <a:ext cx="715161" cy="461665"/>
                </a:xfrm>
                <a:prstGeom prst="rect">
                  <a:avLst/>
                </a:prstGeom>
                <a:blipFill rotWithShape="0">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5FBF6764-63DC-4A27-B875-7769AC975748}"/>
                    </a:ext>
                  </a:extLst>
                </p:cNvPr>
                <p:cNvSpPr txBox="1"/>
                <p:nvPr/>
              </p:nvSpPr>
              <p:spPr>
                <a:xfrm>
                  <a:off x="4790912" y="49498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18" name="文字方塊 117">
                  <a:extLst>
                    <a:ext uri="{FF2B5EF4-FFF2-40B4-BE49-F238E27FC236}">
                      <a16:creationId xmlns="" xmlns:a16="http://schemas.microsoft.com/office/drawing/2014/main" xmlns:a14="http://schemas.microsoft.com/office/drawing/2010/main" id="{5FBF6764-63DC-4A27-B875-7769AC975748}"/>
                    </a:ext>
                  </a:extLst>
                </p:cNvPr>
                <p:cNvSpPr txBox="1">
                  <a:spLocks noRot="1" noChangeAspect="1" noMove="1" noResize="1" noEditPoints="1" noAdjustHandles="1" noChangeArrowheads="1" noChangeShapeType="1" noTextEdit="1"/>
                </p:cNvSpPr>
                <p:nvPr/>
              </p:nvSpPr>
              <p:spPr>
                <a:xfrm>
                  <a:off x="4790912" y="4949898"/>
                  <a:ext cx="715161" cy="461665"/>
                </a:xfrm>
                <a:prstGeom prst="rect">
                  <a:avLst/>
                </a:prstGeom>
                <a:blipFill rotWithShape="0">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字方塊 118">
                  <a:extLst>
                    <a:ext uri="{FF2B5EF4-FFF2-40B4-BE49-F238E27FC236}">
                      <a16:creationId xmlns:a16="http://schemas.microsoft.com/office/drawing/2014/main" id="{0C746637-8304-4AA4-A37D-CA0826C1CC2E}"/>
                    </a:ext>
                  </a:extLst>
                </p:cNvPr>
                <p:cNvSpPr txBox="1"/>
                <p:nvPr/>
              </p:nvSpPr>
              <p:spPr>
                <a:xfrm>
                  <a:off x="2497804" y="49424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19" name="文字方塊 118">
                  <a:extLst>
                    <a:ext uri="{FF2B5EF4-FFF2-40B4-BE49-F238E27FC236}">
                      <a16:creationId xmlns="" xmlns:a16="http://schemas.microsoft.com/office/drawing/2014/main" xmlns:a14="http://schemas.microsoft.com/office/drawing/2010/main" id="{0C746637-8304-4AA4-A37D-CA0826C1CC2E}"/>
                    </a:ext>
                  </a:extLst>
                </p:cNvPr>
                <p:cNvSpPr txBox="1">
                  <a:spLocks noRot="1" noChangeAspect="1" noMove="1" noResize="1" noEditPoints="1" noAdjustHandles="1" noChangeArrowheads="1" noChangeShapeType="1" noTextEdit="1"/>
                </p:cNvSpPr>
                <p:nvPr/>
              </p:nvSpPr>
              <p:spPr>
                <a:xfrm>
                  <a:off x="2497804" y="4942432"/>
                  <a:ext cx="715161" cy="461665"/>
                </a:xfrm>
                <a:prstGeom prst="rect">
                  <a:avLst/>
                </a:prstGeom>
                <a:blipFill rotWithShape="0">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35DDE13B-A484-4956-831C-0A55177ACD92}"/>
                    </a:ext>
                  </a:extLst>
                </p:cNvPr>
                <p:cNvSpPr txBox="1"/>
                <p:nvPr/>
              </p:nvSpPr>
              <p:spPr>
                <a:xfrm>
                  <a:off x="3221110" y="5476897"/>
                  <a:ext cx="1330236"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r>
                          <a:rPr lang="en-US" altLang="zh-TW" sz="2400" b="1" i="1">
                            <a:latin typeface="Cambria Math" panose="02040503050406030204" pitchFamily="18" charset="0"/>
                          </a:rPr>
                          <m:t>𝑾</m:t>
                        </m:r>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2" name="文字方塊 1">
                  <a:extLst>
                    <a:ext uri="{FF2B5EF4-FFF2-40B4-BE49-F238E27FC236}">
                      <a16:creationId xmlns="" xmlns:a16="http://schemas.microsoft.com/office/drawing/2014/main" xmlns:a14="http://schemas.microsoft.com/office/drawing/2010/main" id="{35DDE13B-A484-4956-831C-0A55177ACD92}"/>
                    </a:ext>
                  </a:extLst>
                </p:cNvPr>
                <p:cNvSpPr txBox="1">
                  <a:spLocks noRot="1" noChangeAspect="1" noMove="1" noResize="1" noEditPoints="1" noAdjustHandles="1" noChangeArrowheads="1" noChangeShapeType="1" noTextEdit="1"/>
                </p:cNvSpPr>
                <p:nvPr/>
              </p:nvSpPr>
              <p:spPr>
                <a:xfrm>
                  <a:off x="3221110" y="5476897"/>
                  <a:ext cx="1330236" cy="381258"/>
                </a:xfrm>
                <a:prstGeom prst="rect">
                  <a:avLst/>
                </a:prstGeom>
                <a:blipFill rotWithShape="0">
                  <a:blip r:embed="rId26"/>
                  <a:stretch>
                    <a:fillRect l="-3196" t="-3175" r="-1826" b="-4762"/>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30" name="文字方塊 129">
                <a:extLst>
                  <a:ext uri="{FF2B5EF4-FFF2-40B4-BE49-F238E27FC236}">
                    <a16:creationId xmlns:a16="http://schemas.microsoft.com/office/drawing/2014/main" id="{8688987B-CAC1-4E78-A544-1F521F74A424}"/>
                  </a:ext>
                </a:extLst>
              </p:cNvPr>
              <p:cNvSpPr txBox="1"/>
              <p:nvPr/>
            </p:nvSpPr>
            <p:spPr>
              <a:xfrm>
                <a:off x="8937527" y="1300818"/>
                <a:ext cx="1500988"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𝑞</m:t>
                          </m:r>
                        </m:sup>
                      </m:sSup>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30" name="文字方塊 129">
                <a:extLst>
                  <a:ext uri="{FF2B5EF4-FFF2-40B4-BE49-F238E27FC236}">
                    <a16:creationId xmlns="" xmlns:a16="http://schemas.microsoft.com/office/drawing/2014/main" xmlns:a14="http://schemas.microsoft.com/office/drawing/2010/main" id="{8688987B-CAC1-4E78-A544-1F521F74A424}"/>
                  </a:ext>
                </a:extLst>
              </p:cNvPr>
              <p:cNvSpPr txBox="1">
                <a:spLocks noRot="1" noChangeAspect="1" noMove="1" noResize="1" noEditPoints="1" noAdjustHandles="1" noChangeArrowheads="1" noChangeShapeType="1" noTextEdit="1"/>
              </p:cNvSpPr>
              <p:nvPr/>
            </p:nvSpPr>
            <p:spPr>
              <a:xfrm>
                <a:off x="8937527" y="1300818"/>
                <a:ext cx="1500988" cy="381258"/>
              </a:xfrm>
              <a:prstGeom prst="rect">
                <a:avLst/>
              </a:prstGeom>
              <a:blipFill rotWithShape="0">
                <a:blip r:embed="rId27"/>
                <a:stretch>
                  <a:fillRect l="-4472" t="-3175" r="-1626" b="-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文字方塊 130">
                <a:extLst>
                  <a:ext uri="{FF2B5EF4-FFF2-40B4-BE49-F238E27FC236}">
                    <a16:creationId xmlns:a16="http://schemas.microsoft.com/office/drawing/2014/main" id="{479CED7F-2CCE-4C35-B7DA-8986423065CC}"/>
                  </a:ext>
                </a:extLst>
              </p:cNvPr>
              <p:cNvSpPr txBox="1"/>
              <p:nvPr/>
            </p:nvSpPr>
            <p:spPr>
              <a:xfrm>
                <a:off x="8943706" y="2282138"/>
                <a:ext cx="1497782"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𝑘</m:t>
                          </m:r>
                        </m:sup>
                      </m:sSup>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31" name="文字方塊 130">
                <a:extLst>
                  <a:ext uri="{FF2B5EF4-FFF2-40B4-BE49-F238E27FC236}">
                    <a16:creationId xmlns="" xmlns:a16="http://schemas.microsoft.com/office/drawing/2014/main" xmlns:a14="http://schemas.microsoft.com/office/drawing/2010/main" id="{479CED7F-2CCE-4C35-B7DA-8986423065CC}"/>
                  </a:ext>
                </a:extLst>
              </p:cNvPr>
              <p:cNvSpPr txBox="1">
                <a:spLocks noRot="1" noChangeAspect="1" noMove="1" noResize="1" noEditPoints="1" noAdjustHandles="1" noChangeArrowheads="1" noChangeShapeType="1" noTextEdit="1"/>
              </p:cNvSpPr>
              <p:nvPr/>
            </p:nvSpPr>
            <p:spPr>
              <a:xfrm>
                <a:off x="8943706" y="2282138"/>
                <a:ext cx="1497782" cy="381258"/>
              </a:xfrm>
              <a:prstGeom prst="rect">
                <a:avLst/>
              </a:prstGeom>
              <a:blipFill rotWithShape="0">
                <a:blip r:embed="rId28"/>
                <a:stretch>
                  <a:fillRect l="-4878" t="-3175" r="-1626" b="-63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文字方塊 131">
                <a:extLst>
                  <a:ext uri="{FF2B5EF4-FFF2-40B4-BE49-F238E27FC236}">
                    <a16:creationId xmlns:a16="http://schemas.microsoft.com/office/drawing/2014/main" id="{5939C9F5-26B9-460D-A840-B572AB71F109}"/>
                  </a:ext>
                </a:extLst>
              </p:cNvPr>
              <p:cNvSpPr txBox="1"/>
              <p:nvPr/>
            </p:nvSpPr>
            <p:spPr>
              <a:xfrm>
                <a:off x="8937526" y="3322511"/>
                <a:ext cx="1487074"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𝑣</m:t>
                          </m:r>
                        </m:sup>
                      </m:sSup>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32" name="文字方塊 131">
                <a:extLst>
                  <a:ext uri="{FF2B5EF4-FFF2-40B4-BE49-F238E27FC236}">
                    <a16:creationId xmlns="" xmlns:a16="http://schemas.microsoft.com/office/drawing/2014/main" xmlns:a14="http://schemas.microsoft.com/office/drawing/2010/main" id="{5939C9F5-26B9-460D-A840-B572AB71F109}"/>
                  </a:ext>
                </a:extLst>
              </p:cNvPr>
              <p:cNvSpPr txBox="1">
                <a:spLocks noRot="1" noChangeAspect="1" noMove="1" noResize="1" noEditPoints="1" noAdjustHandles="1" noChangeArrowheads="1" noChangeShapeType="1" noTextEdit="1"/>
              </p:cNvSpPr>
              <p:nvPr/>
            </p:nvSpPr>
            <p:spPr>
              <a:xfrm>
                <a:off x="8937526" y="3322511"/>
                <a:ext cx="1487074" cy="381258"/>
              </a:xfrm>
              <a:prstGeom prst="rect">
                <a:avLst/>
              </a:prstGeom>
              <a:blipFill rotWithShape="0">
                <a:blip r:embed="rId29"/>
                <a:stretch>
                  <a:fillRect l="-2869" t="-3175" r="-1639" b="-4762"/>
                </a:stretch>
              </a:blipFill>
            </p:spPr>
            <p:txBody>
              <a:bodyPr/>
              <a:lstStyle/>
              <a:p>
                <a:r>
                  <a:rPr lang="zh-CN" altLang="en-US">
                    <a:noFill/>
                  </a:rPr>
                  <a:t> </a:t>
                </a:r>
              </a:p>
            </p:txBody>
          </p:sp>
        </mc:Fallback>
      </mc:AlternateContent>
      <p:sp>
        <p:nvSpPr>
          <p:cNvPr id="8" name="标题 7"/>
          <p:cNvSpPr>
            <a:spLocks noGrp="1"/>
          </p:cNvSpPr>
          <p:nvPr>
            <p:ph type="title"/>
          </p:nvPr>
        </p:nvSpPr>
        <p:spPr>
          <a:xfrm>
            <a:off x="764019" y="177391"/>
            <a:ext cx="9753146" cy="674233"/>
          </a:xfrm>
        </p:spPr>
        <p:txBody>
          <a:bodyPr/>
          <a:lstStyle/>
          <a:p>
            <a:r>
              <a:rPr lang="en-US" altLang="zh-TW" dirty="0"/>
              <a:t>Self-attention</a:t>
            </a:r>
            <a:endParaRPr kumimoji="1" lang="zh-CN" altLang="en-US" dirty="0"/>
          </a:p>
        </p:txBody>
      </p:sp>
    </p:spTree>
    <p:extLst>
      <p:ext uri="{BB962C8B-B14F-4D97-AF65-F5344CB8AC3E}">
        <p14:creationId xmlns:p14="http://schemas.microsoft.com/office/powerpoint/2010/main" val="31691788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3" grpId="0"/>
      <p:bldP spid="127" grpId="0"/>
      <p:bldP spid="130" grpId="0"/>
      <p:bldP spid="131" grpId="0"/>
      <p:bldP spid="13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直線單箭頭接點 108">
            <a:extLst>
              <a:ext uri="{FF2B5EF4-FFF2-40B4-BE49-F238E27FC236}">
                <a16:creationId xmlns:a16="http://schemas.microsoft.com/office/drawing/2014/main" id="{E31A8960-DEC4-4D77-8AF1-0A56491A2F75}"/>
              </a:ext>
            </a:extLst>
          </p:cNvPr>
          <p:cNvCxnSpPr>
            <a:cxnSpLocks/>
            <a:stCxn id="33" idx="0"/>
            <a:endCxn id="8" idx="4"/>
          </p:cNvCxnSpPr>
          <p:nvPr/>
        </p:nvCxnSpPr>
        <p:spPr>
          <a:xfrm flipH="1" flipV="1">
            <a:off x="2556679" y="278769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A312C66A-C6E6-4D3C-B733-B9228F8973BA}"/>
              </a:ext>
            </a:extLst>
          </p:cNvPr>
          <p:cNvCxnSpPr>
            <a:cxnSpLocks/>
          </p:cNvCxnSpPr>
          <p:nvPr/>
        </p:nvCxnSpPr>
        <p:spPr>
          <a:xfrm flipH="1" flipV="1">
            <a:off x="4835337" y="2766819"/>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02086EB2-4FBA-419F-8F48-29244152E4D8}"/>
              </a:ext>
            </a:extLst>
          </p:cNvPr>
          <p:cNvCxnSpPr>
            <a:cxnSpLocks/>
          </p:cNvCxnSpPr>
          <p:nvPr/>
        </p:nvCxnSpPr>
        <p:spPr>
          <a:xfrm flipH="1" flipV="1">
            <a:off x="7058177" y="276591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6D104572-F85D-41B9-8F68-72FB6899BDA8}"/>
              </a:ext>
            </a:extLst>
          </p:cNvPr>
          <p:cNvCxnSpPr>
            <a:cxnSpLocks/>
          </p:cNvCxnSpPr>
          <p:nvPr/>
        </p:nvCxnSpPr>
        <p:spPr>
          <a:xfrm flipH="1" flipV="1">
            <a:off x="9318535" y="2784018"/>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456E3A79-1238-4B9D-B67D-8771DBF1B4D8}"/>
                  </a:ext>
                </a:extLst>
              </p:cNvPr>
              <p:cNvSpPr txBox="1"/>
              <p:nvPr/>
            </p:nvSpPr>
            <p:spPr>
              <a:xfrm>
                <a:off x="2382987" y="223824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oMath>
                  </m:oMathPara>
                </a14:m>
                <a:endParaRPr lang="zh-TW" altLang="en-US" sz="2400" dirty="0"/>
              </a:p>
            </p:txBody>
          </p:sp>
        </mc:Choice>
        <mc:Fallback xmlns="">
          <p:sp>
            <p:nvSpPr>
              <p:cNvPr id="60" name="文字方塊 59">
                <a:extLst>
                  <a:ext uri="{FF2B5EF4-FFF2-40B4-BE49-F238E27FC236}">
                    <a16:creationId xmlns:a16="http://schemas.microsoft.com/office/drawing/2014/main" id="{456E3A79-1238-4B9D-B67D-8771DBF1B4D8}"/>
                  </a:ext>
                </a:extLst>
              </p:cNvPr>
              <p:cNvSpPr txBox="1">
                <a:spLocks noRot="1" noChangeAspect="1" noMove="1" noResize="1" noEditPoints="1" noAdjustHandles="1" noChangeArrowheads="1" noChangeShapeType="1" noTextEdit="1"/>
              </p:cNvSpPr>
              <p:nvPr/>
            </p:nvSpPr>
            <p:spPr>
              <a:xfrm>
                <a:off x="858986" y="2238239"/>
                <a:ext cx="565091" cy="385555"/>
              </a:xfrm>
              <a:prstGeom prst="rect">
                <a:avLst/>
              </a:prstGeom>
              <a:blipFill>
                <a:blip r:embed="rId19"/>
                <a:stretch>
                  <a:fillRect l="-7527" r="-4301" b="-11111"/>
                </a:stretch>
              </a:blipFill>
            </p:spPr>
            <p:txBody>
              <a:bodyPr/>
              <a:lstStyle/>
              <a:p>
                <a:r>
                  <a:rPr lang="zh-TW" altLang="en-US">
                    <a:noFill/>
                  </a:rPr>
                  <a:t> </a:t>
                </a:r>
              </a:p>
            </p:txBody>
          </p:sp>
        </mc:Fallback>
      </mc:AlternateContent>
      <p:sp>
        <p:nvSpPr>
          <p:cNvPr id="8" name="橢圓 7">
            <a:extLst>
              <a:ext uri="{FF2B5EF4-FFF2-40B4-BE49-F238E27FC236}">
                <a16:creationId xmlns:a16="http://schemas.microsoft.com/office/drawing/2014/main" id="{2B63B28E-5961-42CF-9F0E-AE1EDB4CAA45}"/>
              </a:ext>
            </a:extLst>
          </p:cNvPr>
          <p:cNvSpPr/>
          <p:nvPr/>
        </p:nvSpPr>
        <p:spPr>
          <a:xfrm>
            <a:off x="2466678" y="260769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7" name="文字方塊 106">
                <a:extLst>
                  <a:ext uri="{FF2B5EF4-FFF2-40B4-BE49-F238E27FC236}">
                    <a16:creationId xmlns:a16="http://schemas.microsoft.com/office/drawing/2014/main" id="{C6A28D3B-D122-47B9-BA8E-440F796EF39C}"/>
                  </a:ext>
                </a:extLst>
              </p:cNvPr>
              <p:cNvSpPr txBox="1"/>
              <p:nvPr/>
            </p:nvSpPr>
            <p:spPr>
              <a:xfrm>
                <a:off x="4655585" y="223824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oMath>
                  </m:oMathPara>
                </a14:m>
                <a:endParaRPr lang="zh-TW" altLang="en-US" sz="2400" dirty="0"/>
              </a:p>
            </p:txBody>
          </p:sp>
        </mc:Choice>
        <mc:Fallback xmlns="">
          <p:sp>
            <p:nvSpPr>
              <p:cNvPr id="107" name="文字方塊 106">
                <a:extLst>
                  <a:ext uri="{FF2B5EF4-FFF2-40B4-BE49-F238E27FC236}">
                    <a16:creationId xmlns:a16="http://schemas.microsoft.com/office/drawing/2014/main" id="{C6A28D3B-D122-47B9-BA8E-440F796EF39C}"/>
                  </a:ext>
                </a:extLst>
              </p:cNvPr>
              <p:cNvSpPr txBox="1">
                <a:spLocks noRot="1" noChangeAspect="1" noMove="1" noResize="1" noEditPoints="1" noAdjustHandles="1" noChangeArrowheads="1" noChangeShapeType="1" noTextEdit="1"/>
              </p:cNvSpPr>
              <p:nvPr/>
            </p:nvSpPr>
            <p:spPr>
              <a:xfrm>
                <a:off x="3131584" y="2238239"/>
                <a:ext cx="565091" cy="385555"/>
              </a:xfrm>
              <a:prstGeom prst="rect">
                <a:avLst/>
              </a:prstGeom>
              <a:blipFill>
                <a:blip r:embed="rId20"/>
                <a:stretch>
                  <a:fillRect l="-7609" r="-5435" b="-11111"/>
                </a:stretch>
              </a:blipFill>
            </p:spPr>
            <p:txBody>
              <a:bodyPr/>
              <a:lstStyle/>
              <a:p>
                <a:r>
                  <a:rPr lang="zh-TW" altLang="en-US">
                    <a:noFill/>
                  </a:rPr>
                  <a:t> </a:t>
                </a:r>
              </a:p>
            </p:txBody>
          </p:sp>
        </mc:Fallback>
      </mc:AlternateContent>
      <p:sp>
        <p:nvSpPr>
          <p:cNvPr id="108" name="橢圓 107">
            <a:extLst>
              <a:ext uri="{FF2B5EF4-FFF2-40B4-BE49-F238E27FC236}">
                <a16:creationId xmlns:a16="http://schemas.microsoft.com/office/drawing/2014/main" id="{70A0BD40-7E9D-4417-8B9D-E9E96059A1BD}"/>
              </a:ext>
            </a:extLst>
          </p:cNvPr>
          <p:cNvSpPr/>
          <p:nvPr/>
        </p:nvSpPr>
        <p:spPr>
          <a:xfrm>
            <a:off x="4764355" y="261616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A0599288-5924-402D-AC13-D20F6250F251}"/>
              </a:ext>
            </a:extLst>
          </p:cNvPr>
          <p:cNvSpPr/>
          <p:nvPr/>
        </p:nvSpPr>
        <p:spPr>
          <a:xfrm>
            <a:off x="6969764" y="26250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4" name="橢圓 113">
            <a:extLst>
              <a:ext uri="{FF2B5EF4-FFF2-40B4-BE49-F238E27FC236}">
                <a16:creationId xmlns:a16="http://schemas.microsoft.com/office/drawing/2014/main" id="{FAD1A2A2-F846-4C3C-9CE8-45F29DF35A42}"/>
              </a:ext>
            </a:extLst>
          </p:cNvPr>
          <p:cNvSpPr/>
          <p:nvPr/>
        </p:nvSpPr>
        <p:spPr>
          <a:xfrm>
            <a:off x="9220724" y="26504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15" name="直線單箭頭接點 114">
            <a:extLst>
              <a:ext uri="{FF2B5EF4-FFF2-40B4-BE49-F238E27FC236}">
                <a16:creationId xmlns:a16="http://schemas.microsoft.com/office/drawing/2014/main" id="{7C94D2AE-7C6E-42A4-B09E-1157D290EE1A}"/>
              </a:ext>
            </a:extLst>
          </p:cNvPr>
          <p:cNvCxnSpPr>
            <a:cxnSpLocks/>
            <a:stCxn id="34" idx="0"/>
            <a:endCxn id="114" idx="4"/>
          </p:cNvCxnSpPr>
          <p:nvPr/>
        </p:nvCxnSpPr>
        <p:spPr>
          <a:xfrm flipV="1">
            <a:off x="2251404" y="2830421"/>
            <a:ext cx="7059320" cy="965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4CEEB10A-2B57-4511-AC66-10A8B2323D1C}"/>
              </a:ext>
            </a:extLst>
          </p:cNvPr>
          <p:cNvCxnSpPr>
            <a:cxnSpLocks/>
            <a:stCxn id="34" idx="0"/>
            <a:endCxn id="111" idx="4"/>
          </p:cNvCxnSpPr>
          <p:nvPr/>
        </p:nvCxnSpPr>
        <p:spPr>
          <a:xfrm flipV="1">
            <a:off x="2251404" y="2805021"/>
            <a:ext cx="4808360" cy="990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23D060E9-A98D-4336-9C5B-660E70E94A70}"/>
              </a:ext>
            </a:extLst>
          </p:cNvPr>
          <p:cNvCxnSpPr>
            <a:cxnSpLocks/>
            <a:stCxn id="34" idx="0"/>
            <a:endCxn id="108" idx="4"/>
          </p:cNvCxnSpPr>
          <p:nvPr/>
        </p:nvCxnSpPr>
        <p:spPr>
          <a:xfrm flipV="1">
            <a:off x="2251405" y="2796163"/>
            <a:ext cx="2602951" cy="999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2" name="文字方塊 121">
                <a:extLst>
                  <a:ext uri="{FF2B5EF4-FFF2-40B4-BE49-F238E27FC236}">
                    <a16:creationId xmlns:a16="http://schemas.microsoft.com/office/drawing/2014/main" id="{7D7B8B03-641F-45BA-B154-A8C7CF4643CA}"/>
                  </a:ext>
                </a:extLst>
              </p:cNvPr>
              <p:cNvSpPr txBox="1"/>
              <p:nvPr/>
            </p:nvSpPr>
            <p:spPr>
              <a:xfrm>
                <a:off x="6610833" y="1187075"/>
                <a:ext cx="2665730" cy="5190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zh-TW" altLang="en-US" sz="2800" i="1">
                              <a:latin typeface="Cambria Math" panose="02040503050406030204" pitchFamily="18" charset="0"/>
                            </a:rPr>
                            <m:t>𝛼</m:t>
                          </m:r>
                        </m:e>
                        <m:sub>
                          <m:r>
                            <a:rPr lang="en-US" altLang="zh-TW" sz="2800" i="1">
                              <a:latin typeface="Cambria Math" panose="02040503050406030204" pitchFamily="18" charset="0"/>
                            </a:rPr>
                            <m:t>1,</m:t>
                          </m:r>
                          <m:r>
                            <a:rPr lang="en-US" altLang="zh-TW" sz="2800" i="1">
                              <a:latin typeface="Cambria Math" panose="02040503050406030204" pitchFamily="18" charset="0"/>
                            </a:rPr>
                            <m:t>𝑖</m:t>
                          </m:r>
                        </m:sub>
                      </m:sSub>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𝑞</m:t>
                          </m:r>
                        </m:e>
                        <m:sup>
                          <m:r>
                            <a:rPr lang="en-US" altLang="zh-TW" sz="2800" i="1">
                              <a:latin typeface="Cambria Math" panose="02040503050406030204" pitchFamily="18" charset="0"/>
                            </a:rPr>
                            <m:t>1</m:t>
                          </m:r>
                        </m:sup>
                      </m:sSup>
                      <m:r>
                        <a:rPr lang="en-US" altLang="zh-TW" sz="2800" i="1">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𝑘</m:t>
                          </m:r>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rad>
                        <m:radPr>
                          <m:degHide m:val="on"/>
                          <m:ctrlPr>
                            <a:rPr lang="en-US" altLang="zh-TW" sz="2800" i="1">
                              <a:latin typeface="Cambria Math" panose="02040503050406030204" pitchFamily="18" charset="0"/>
                            </a:rPr>
                          </m:ctrlPr>
                        </m:radPr>
                        <m:deg/>
                        <m:e>
                          <m:r>
                            <a:rPr lang="en-US" altLang="zh-TW" sz="2800" i="1">
                              <a:latin typeface="Cambria Math" panose="02040503050406030204" pitchFamily="18" charset="0"/>
                            </a:rPr>
                            <m:t>𝑑</m:t>
                          </m:r>
                        </m:e>
                      </m:rad>
                    </m:oMath>
                  </m:oMathPara>
                </a14:m>
                <a:endParaRPr lang="zh-TW" altLang="en-US" sz="2800" dirty="0"/>
              </a:p>
            </p:txBody>
          </p:sp>
        </mc:Choice>
        <mc:Fallback xmlns="">
          <p:sp>
            <p:nvSpPr>
              <p:cNvPr id="122" name="文字方塊 121">
                <a:extLst>
                  <a:ext uri="{FF2B5EF4-FFF2-40B4-BE49-F238E27FC236}">
                    <a16:creationId xmlns:a16="http://schemas.microsoft.com/office/drawing/2014/main" id="{7D7B8B03-641F-45BA-B154-A8C7CF4643CA}"/>
                  </a:ext>
                </a:extLst>
              </p:cNvPr>
              <p:cNvSpPr txBox="1">
                <a:spLocks noRot="1" noChangeAspect="1" noMove="1" noResize="1" noEditPoints="1" noAdjustHandles="1" noChangeArrowheads="1" noChangeShapeType="1" noTextEdit="1"/>
              </p:cNvSpPr>
              <p:nvPr/>
            </p:nvSpPr>
            <p:spPr>
              <a:xfrm>
                <a:off x="5086833" y="1187074"/>
                <a:ext cx="2665730" cy="519053"/>
              </a:xfrm>
              <a:prstGeom prst="rect">
                <a:avLst/>
              </a:prstGeom>
              <a:blipFill>
                <a:blip r:embed="rId21"/>
                <a:stretch>
                  <a:fillRect/>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7C4A9C8D-99C2-4D35-A5C6-6B65D7749ED2}"/>
              </a:ext>
            </a:extLst>
          </p:cNvPr>
          <p:cNvSpPr txBox="1"/>
          <p:nvPr/>
        </p:nvSpPr>
        <p:spPr>
          <a:xfrm>
            <a:off x="2669507" y="1261062"/>
            <a:ext cx="4220618" cy="461665"/>
          </a:xfrm>
          <a:prstGeom prst="rect">
            <a:avLst/>
          </a:prstGeom>
          <a:noFill/>
        </p:spPr>
        <p:txBody>
          <a:bodyPr wrap="square" rtlCol="0">
            <a:spAutoFit/>
          </a:bodyPr>
          <a:lstStyle/>
          <a:p>
            <a:r>
              <a:rPr lang="en-US" altLang="zh-TW" sz="2400" dirty="0"/>
              <a:t>Scaled Dot-Product Attention:</a:t>
            </a:r>
            <a:endParaRPr lang="zh-TW" altLang="en-US" sz="2400" dirty="0"/>
          </a:p>
        </p:txBody>
      </p:sp>
      <p:cxnSp>
        <p:nvCxnSpPr>
          <p:cNvPr id="106" name="直線單箭頭接點 105">
            <a:extLst>
              <a:ext uri="{FF2B5EF4-FFF2-40B4-BE49-F238E27FC236}">
                <a16:creationId xmlns:a16="http://schemas.microsoft.com/office/drawing/2014/main" id="{7A7098CD-5A03-4E41-B494-B52BC2F074ED}"/>
              </a:ext>
            </a:extLst>
          </p:cNvPr>
          <p:cNvCxnSpPr>
            <a:cxnSpLocks/>
            <a:stCxn id="34" idx="0"/>
            <a:endCxn id="8" idx="4"/>
          </p:cNvCxnSpPr>
          <p:nvPr/>
        </p:nvCxnSpPr>
        <p:spPr>
          <a:xfrm flipV="1">
            <a:off x="2251404" y="2787695"/>
            <a:ext cx="305274" cy="10081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文字方塊 124">
                <a:extLst>
                  <a:ext uri="{FF2B5EF4-FFF2-40B4-BE49-F238E27FC236}">
                    <a16:creationId xmlns:a16="http://schemas.microsoft.com/office/drawing/2014/main" id="{ADA11FB3-0161-4049-BD56-AEFBE0944B83}"/>
                  </a:ext>
                </a:extLst>
              </p:cNvPr>
              <p:cNvSpPr txBox="1"/>
              <p:nvPr/>
            </p:nvSpPr>
            <p:spPr>
              <a:xfrm>
                <a:off x="6806783" y="223824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oMath>
                  </m:oMathPara>
                </a14:m>
                <a:endParaRPr lang="zh-TW" altLang="en-US" sz="2400" dirty="0"/>
              </a:p>
            </p:txBody>
          </p:sp>
        </mc:Choice>
        <mc:Fallback xmlns="">
          <p:sp>
            <p:nvSpPr>
              <p:cNvPr id="125" name="文字方塊 124">
                <a:extLst>
                  <a:ext uri="{FF2B5EF4-FFF2-40B4-BE49-F238E27FC236}">
                    <a16:creationId xmlns:a16="http://schemas.microsoft.com/office/drawing/2014/main" id="{ADA11FB3-0161-4049-BD56-AEFBE0944B83}"/>
                  </a:ext>
                </a:extLst>
              </p:cNvPr>
              <p:cNvSpPr txBox="1">
                <a:spLocks noRot="1" noChangeAspect="1" noMove="1" noResize="1" noEditPoints="1" noAdjustHandles="1" noChangeArrowheads="1" noChangeShapeType="1" noTextEdit="1"/>
              </p:cNvSpPr>
              <p:nvPr/>
            </p:nvSpPr>
            <p:spPr>
              <a:xfrm>
                <a:off x="5282782" y="2238239"/>
                <a:ext cx="565091" cy="385555"/>
              </a:xfrm>
              <a:prstGeom prst="rect">
                <a:avLst/>
              </a:prstGeom>
              <a:blipFill>
                <a:blip r:embed="rId22"/>
                <a:stretch>
                  <a:fillRect l="-7609" r="-5435"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62412C86-495A-4072-85FD-661E7605B182}"/>
                  </a:ext>
                </a:extLst>
              </p:cNvPr>
              <p:cNvSpPr txBox="1"/>
              <p:nvPr/>
            </p:nvSpPr>
            <p:spPr>
              <a:xfrm>
                <a:off x="9162648" y="2254463"/>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Sub>
                    </m:oMath>
                  </m:oMathPara>
                </a14:m>
                <a:endParaRPr lang="zh-TW" altLang="en-US" sz="2400" dirty="0"/>
              </a:p>
            </p:txBody>
          </p:sp>
        </mc:Choice>
        <mc:Fallback xmlns="">
          <p:sp>
            <p:nvSpPr>
              <p:cNvPr id="126" name="文字方塊 125">
                <a:extLst>
                  <a:ext uri="{FF2B5EF4-FFF2-40B4-BE49-F238E27FC236}">
                    <a16:creationId xmlns:a16="http://schemas.microsoft.com/office/drawing/2014/main" id="{62412C86-495A-4072-85FD-661E7605B182}"/>
                  </a:ext>
                </a:extLst>
              </p:cNvPr>
              <p:cNvSpPr txBox="1">
                <a:spLocks noRot="1" noChangeAspect="1" noMove="1" noResize="1" noEditPoints="1" noAdjustHandles="1" noChangeArrowheads="1" noChangeShapeType="1" noTextEdit="1"/>
              </p:cNvSpPr>
              <p:nvPr/>
            </p:nvSpPr>
            <p:spPr>
              <a:xfrm>
                <a:off x="7638647" y="2254462"/>
                <a:ext cx="565091" cy="385555"/>
              </a:xfrm>
              <a:prstGeom prst="rect">
                <a:avLst/>
              </a:prstGeom>
              <a:blipFill>
                <a:blip r:embed="rId23"/>
                <a:stretch>
                  <a:fillRect l="-6452" r="-4301" b="-11111"/>
                </a:stretch>
              </a:blipFill>
            </p:spPr>
            <p:txBody>
              <a:bodyPr/>
              <a:lstStyle/>
              <a:p>
                <a:r>
                  <a:rPr lang="zh-TW" altLang="en-US">
                    <a:noFill/>
                  </a:rPr>
                  <a:t> </a:t>
                </a:r>
              </a:p>
            </p:txBody>
          </p:sp>
        </mc:Fallback>
      </mc:AlternateContent>
      <p:sp>
        <p:nvSpPr>
          <p:cNvPr id="128" name="文字方塊 127">
            <a:extLst>
              <a:ext uri="{FF2B5EF4-FFF2-40B4-BE49-F238E27FC236}">
                <a16:creationId xmlns:a16="http://schemas.microsoft.com/office/drawing/2014/main" id="{4A4712A7-D759-4B5D-A555-7DF0F8F92054}"/>
              </a:ext>
            </a:extLst>
          </p:cNvPr>
          <p:cNvSpPr txBox="1"/>
          <p:nvPr/>
        </p:nvSpPr>
        <p:spPr>
          <a:xfrm>
            <a:off x="6992265" y="1855266"/>
            <a:ext cx="2314832" cy="461665"/>
          </a:xfrm>
          <a:prstGeom prst="rect">
            <a:avLst/>
          </a:prstGeom>
          <a:noFill/>
        </p:spPr>
        <p:txBody>
          <a:bodyPr wrap="square" rtlCol="0">
            <a:spAutoFit/>
          </a:bodyPr>
          <a:lstStyle/>
          <a:p>
            <a:pPr algn="ctr"/>
            <a:r>
              <a:rPr lang="en-US" altLang="zh-TW" sz="2400" dirty="0"/>
              <a:t>dot product</a:t>
            </a:r>
            <a:endParaRPr lang="zh-TW" altLang="en-US" sz="2400" dirty="0"/>
          </a:p>
        </p:txBody>
      </p:sp>
      <p:sp>
        <p:nvSpPr>
          <p:cNvPr id="42" name="右大括弧 41">
            <a:extLst>
              <a:ext uri="{FF2B5EF4-FFF2-40B4-BE49-F238E27FC236}">
                <a16:creationId xmlns:a16="http://schemas.microsoft.com/office/drawing/2014/main" id="{E8F90F12-6E47-4935-8B18-AA0153234B1D}"/>
              </a:ext>
            </a:extLst>
          </p:cNvPr>
          <p:cNvSpPr/>
          <p:nvPr/>
        </p:nvSpPr>
        <p:spPr>
          <a:xfrm rot="5400000">
            <a:off x="7946214" y="1332730"/>
            <a:ext cx="237628" cy="869167"/>
          </a:xfrm>
          <a:prstGeom prst="rightBrace">
            <a:avLst>
              <a:gd name="adj1" fmla="val 43879"/>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29" name="文字方塊 128">
                <a:extLst>
                  <a:ext uri="{FF2B5EF4-FFF2-40B4-BE49-F238E27FC236}">
                    <a16:creationId xmlns:a16="http://schemas.microsoft.com/office/drawing/2014/main" id="{70130F0E-4EAE-4971-BB18-95F99A84B6F4}"/>
                  </a:ext>
                </a:extLst>
              </p:cNvPr>
              <p:cNvSpPr txBox="1"/>
              <p:nvPr/>
            </p:nvSpPr>
            <p:spPr>
              <a:xfrm>
                <a:off x="8650860" y="835508"/>
                <a:ext cx="4154200" cy="461665"/>
              </a:xfrm>
              <a:prstGeom prst="rect">
                <a:avLst/>
              </a:prstGeom>
              <a:noFill/>
            </p:spPr>
            <p:txBody>
              <a:bodyPr wrap="square" rtlCol="0">
                <a:spAutoFit/>
              </a:bodyPr>
              <a:lstStyle/>
              <a:p>
                <a:pPr algn="ctr"/>
                <a14:m>
                  <m:oMath xmlns:m="http://schemas.openxmlformats.org/officeDocument/2006/math">
                    <m:r>
                      <a:rPr lang="en-US" altLang="zh-TW" sz="2400" i="1" dirty="0" smtClean="0">
                        <a:latin typeface="Cambria Math" charset="0"/>
                      </a:rPr>
                      <m:t>𝑑</m:t>
                    </m:r>
                  </m:oMath>
                </a14:m>
                <a:r>
                  <a:rPr lang="en-US" altLang="zh-TW" sz="2400" dirty="0"/>
                  <a:t> is the dim of </a:t>
                </a:r>
                <a14:m>
                  <m:oMath xmlns:m="http://schemas.openxmlformats.org/officeDocument/2006/math">
                    <m:r>
                      <a:rPr lang="en-US" altLang="zh-TW" sz="2400" i="1">
                        <a:latin typeface="Cambria Math" panose="02040503050406030204" pitchFamily="18" charset="0"/>
                      </a:rPr>
                      <m:t>𝑞</m:t>
                    </m:r>
                  </m:oMath>
                </a14:m>
                <a:r>
                  <a:rPr lang="en-US" altLang="zh-TW" sz="2400" dirty="0"/>
                  <a:t> and </a:t>
                </a:r>
                <a14:m>
                  <m:oMath xmlns:m="http://schemas.openxmlformats.org/officeDocument/2006/math">
                    <m:r>
                      <a:rPr lang="en-US" altLang="zh-TW" sz="2400" i="1">
                        <a:latin typeface="Cambria Math" panose="02040503050406030204" pitchFamily="18" charset="0"/>
                      </a:rPr>
                      <m:t>𝑘</m:t>
                    </m:r>
                  </m:oMath>
                </a14:m>
                <a:r>
                  <a:rPr lang="en-US" altLang="zh-TW" sz="2400" dirty="0"/>
                  <a:t> </a:t>
                </a:r>
                <a:endParaRPr lang="zh-TW" altLang="en-US" sz="2400" dirty="0"/>
              </a:p>
            </p:txBody>
          </p:sp>
        </mc:Choice>
        <mc:Fallback xmlns="">
          <p:sp>
            <p:nvSpPr>
              <p:cNvPr id="129" name="文字方塊 128">
                <a:extLst>
                  <a:ext uri="{FF2B5EF4-FFF2-40B4-BE49-F238E27FC236}">
                    <a16:creationId xmlns="" xmlns:a16="http://schemas.microsoft.com/office/drawing/2014/main" xmlns:a14="http://schemas.microsoft.com/office/drawing/2010/main" id="{70130F0E-4EAE-4971-BB18-95F99A84B6F4}"/>
                  </a:ext>
                </a:extLst>
              </p:cNvPr>
              <p:cNvSpPr txBox="1">
                <a:spLocks noRot="1" noChangeAspect="1" noMove="1" noResize="1" noEditPoints="1" noAdjustHandles="1" noChangeArrowheads="1" noChangeShapeType="1" noTextEdit="1"/>
              </p:cNvSpPr>
              <p:nvPr/>
            </p:nvSpPr>
            <p:spPr>
              <a:xfrm>
                <a:off x="8650860" y="835508"/>
                <a:ext cx="4154200" cy="461665"/>
              </a:xfrm>
              <a:prstGeom prst="rect">
                <a:avLst/>
              </a:prstGeom>
              <a:blipFill rotWithShape="0">
                <a:blip r:embed="rId24"/>
                <a:stretch>
                  <a:fillRect t="-10526" b="-28947"/>
                </a:stretch>
              </a:blipFill>
            </p:spPr>
            <p:txBody>
              <a:bodyPr/>
              <a:lstStyle/>
              <a:p>
                <a:r>
                  <a:rPr lang="zh-CN" altLang="en-US">
                    <a:noFill/>
                  </a:rPr>
                  <a:t> </a:t>
                </a:r>
              </a:p>
            </p:txBody>
          </p:sp>
        </mc:Fallback>
      </mc:AlternateContent>
      <p:cxnSp>
        <p:nvCxnSpPr>
          <p:cNvPr id="44" name="直線單箭頭接點 43">
            <a:extLst>
              <a:ext uri="{FF2B5EF4-FFF2-40B4-BE49-F238E27FC236}">
                <a16:creationId xmlns:a16="http://schemas.microsoft.com/office/drawing/2014/main" id="{F874EE06-B9DA-456A-B33F-C4F811FDAA89}"/>
              </a:ext>
            </a:extLst>
          </p:cNvPr>
          <p:cNvCxnSpPr>
            <a:cxnSpLocks/>
            <a:stCxn id="122" idx="3"/>
          </p:cNvCxnSpPr>
          <p:nvPr/>
        </p:nvCxnSpPr>
        <p:spPr>
          <a:xfrm flipV="1">
            <a:off x="9276563" y="1244881"/>
            <a:ext cx="296439" cy="2017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C5A11640-563A-4BCA-BE82-E043BB63154E}"/>
                  </a:ext>
                </a:extLst>
              </p:cNvPr>
              <p:cNvSpPr txBox="1"/>
              <p:nvPr/>
            </p:nvSpPr>
            <p:spPr>
              <a:xfrm>
                <a:off x="270244" y="838469"/>
                <a:ext cx="6228006" cy="461665"/>
              </a:xfrm>
              <a:prstGeom prst="rect">
                <a:avLst/>
              </a:prstGeom>
              <a:noFill/>
            </p:spPr>
            <p:txBody>
              <a:bodyPr wrap="square" rtlCol="0">
                <a:spAutoFit/>
              </a:bodyPr>
              <a:lstStyle/>
              <a:p>
                <a:r>
                  <a:rPr lang="zh-TW" altLang="en-US" sz="2400" dirty="0">
                    <a:solidFill>
                      <a:srgbClr val="09405E"/>
                    </a:solidFill>
                    <a:latin typeface="Microsoft YaHei" charset="-122"/>
                    <a:ea typeface="Microsoft YaHei" charset="-122"/>
                    <a:cs typeface="Microsoft YaHei" charset="-122"/>
                  </a:rPr>
                  <a:t>每</a:t>
                </a:r>
                <a:r>
                  <a:rPr lang="zh-CN" altLang="en-US" sz="2400" dirty="0">
                    <a:solidFill>
                      <a:srgbClr val="09405E"/>
                    </a:solidFill>
                    <a:latin typeface="Microsoft YaHei" charset="-122"/>
                    <a:ea typeface="Microsoft YaHei" charset="-122"/>
                    <a:cs typeface="Microsoft YaHei" charset="-122"/>
                  </a:rPr>
                  <a:t>个</a:t>
                </a:r>
                <a:r>
                  <a:rPr lang="zh-TW" altLang="en-US" sz="2400" dirty="0">
                    <a:solidFill>
                      <a:srgbClr val="09405E"/>
                    </a:solidFill>
                    <a:latin typeface="Microsoft YaHei" charset="-122"/>
                    <a:ea typeface="Microsoft YaHei" charset="-122"/>
                    <a:cs typeface="Microsoft YaHei" charset="-122"/>
                  </a:rPr>
                  <a:t> </a:t>
                </a:r>
                <a:r>
                  <a:rPr lang="en-US" altLang="zh-TW" sz="2400" dirty="0">
                    <a:solidFill>
                      <a:srgbClr val="09405E"/>
                    </a:solidFill>
                    <a:latin typeface="Microsoft YaHei" charset="-122"/>
                    <a:ea typeface="Microsoft YaHei" charset="-122"/>
                    <a:cs typeface="Microsoft YaHei" charset="-122"/>
                  </a:rPr>
                  <a:t>query </a:t>
                </a:r>
                <a14:m>
                  <m:oMath xmlns:m="http://schemas.openxmlformats.org/officeDocument/2006/math">
                    <m:r>
                      <a:rPr lang="en-US" altLang="zh-TW" sz="2400" b="1" i="1" smtClean="0">
                        <a:solidFill>
                          <a:srgbClr val="09405E"/>
                        </a:solidFill>
                        <a:latin typeface="Cambria Math" charset="0"/>
                        <a:ea typeface="Microsoft YaHei" charset="-122"/>
                        <a:cs typeface="Microsoft YaHei" charset="-122"/>
                      </a:rPr>
                      <m:t>𝒒</m:t>
                    </m:r>
                  </m:oMath>
                </a14:m>
                <a:r>
                  <a:rPr lang="en-US" altLang="zh-TW" sz="2400" dirty="0">
                    <a:solidFill>
                      <a:srgbClr val="09405E"/>
                    </a:solidFill>
                    <a:latin typeface="Microsoft YaHei" charset="-122"/>
                    <a:ea typeface="Microsoft YaHei" charset="-122"/>
                    <a:cs typeface="Microsoft YaHei" charset="-122"/>
                  </a:rPr>
                  <a:t> </a:t>
                </a:r>
                <a:r>
                  <a:rPr lang="zh-CN" altLang="en-US" sz="2400" dirty="0">
                    <a:solidFill>
                      <a:srgbClr val="09405E"/>
                    </a:solidFill>
                    <a:latin typeface="Microsoft YaHei" charset="-122"/>
                    <a:ea typeface="Microsoft YaHei" charset="-122"/>
                    <a:cs typeface="Microsoft YaHei" charset="-122"/>
                  </a:rPr>
                  <a:t>对</a:t>
                </a:r>
                <a:r>
                  <a:rPr lang="zh-TW" altLang="en-US" sz="2400" dirty="0">
                    <a:solidFill>
                      <a:srgbClr val="09405E"/>
                    </a:solidFill>
                    <a:latin typeface="Microsoft YaHei" charset="-122"/>
                    <a:ea typeface="Microsoft YaHei" charset="-122"/>
                    <a:cs typeface="Microsoft YaHei" charset="-122"/>
                  </a:rPr>
                  <a:t>每</a:t>
                </a:r>
                <a:r>
                  <a:rPr lang="zh-CN" altLang="en-US" sz="2400" dirty="0">
                    <a:solidFill>
                      <a:srgbClr val="09405E"/>
                    </a:solidFill>
                    <a:latin typeface="Microsoft YaHei" charset="-122"/>
                    <a:ea typeface="Microsoft YaHei" charset="-122"/>
                    <a:cs typeface="Microsoft YaHei" charset="-122"/>
                  </a:rPr>
                  <a:t>个</a:t>
                </a:r>
                <a:r>
                  <a:rPr lang="zh-TW" altLang="en-US" sz="2400" dirty="0">
                    <a:solidFill>
                      <a:srgbClr val="09405E"/>
                    </a:solidFill>
                    <a:latin typeface="Microsoft YaHei" charset="-122"/>
                    <a:ea typeface="Microsoft YaHei" charset="-122"/>
                    <a:cs typeface="Microsoft YaHei" charset="-122"/>
                  </a:rPr>
                  <a:t>  </a:t>
                </a:r>
                <a:r>
                  <a:rPr lang="en-US" altLang="zh-TW" sz="2400" dirty="0">
                    <a:solidFill>
                      <a:srgbClr val="09405E"/>
                    </a:solidFill>
                    <a:latin typeface="Microsoft YaHei" charset="-122"/>
                    <a:ea typeface="Microsoft YaHei" charset="-122"/>
                    <a:cs typeface="Microsoft YaHei" charset="-122"/>
                  </a:rPr>
                  <a:t>key </a:t>
                </a:r>
                <a14:m>
                  <m:oMath xmlns:m="http://schemas.openxmlformats.org/officeDocument/2006/math">
                    <m:r>
                      <a:rPr lang="en-US" altLang="zh-TW" sz="2400" b="1" i="1" dirty="0" smtClean="0">
                        <a:solidFill>
                          <a:srgbClr val="09405E"/>
                        </a:solidFill>
                        <a:latin typeface="Cambria Math" charset="0"/>
                        <a:ea typeface="Microsoft YaHei" charset="-122"/>
                        <a:cs typeface="Microsoft YaHei" charset="-122"/>
                      </a:rPr>
                      <m:t>𝒌</m:t>
                    </m:r>
                  </m:oMath>
                </a14:m>
                <a:r>
                  <a:rPr lang="en-US" altLang="zh-TW" sz="2400" dirty="0">
                    <a:solidFill>
                      <a:srgbClr val="09405E"/>
                    </a:solidFill>
                    <a:latin typeface="Microsoft YaHei" charset="-122"/>
                    <a:ea typeface="Microsoft YaHei" charset="-122"/>
                    <a:cs typeface="Microsoft YaHei" charset="-122"/>
                  </a:rPr>
                  <a:t> </a:t>
                </a:r>
                <a:r>
                  <a:rPr lang="zh-TW" altLang="en-US" sz="2400" dirty="0">
                    <a:solidFill>
                      <a:srgbClr val="09405E"/>
                    </a:solidFill>
                    <a:latin typeface="Microsoft YaHei" charset="-122"/>
                    <a:ea typeface="Microsoft YaHei" charset="-122"/>
                    <a:cs typeface="Microsoft YaHei" charset="-122"/>
                  </a:rPr>
                  <a:t>做 </a:t>
                </a:r>
                <a:r>
                  <a:rPr lang="en-US" altLang="zh-TW" sz="2400" dirty="0">
                    <a:solidFill>
                      <a:srgbClr val="09405E"/>
                    </a:solidFill>
                    <a:latin typeface="Microsoft YaHei" charset="-122"/>
                    <a:ea typeface="Microsoft YaHei" charset="-122"/>
                    <a:cs typeface="Microsoft YaHei" charset="-122"/>
                  </a:rPr>
                  <a:t>attention </a:t>
                </a:r>
                <a:endParaRPr lang="zh-TW" altLang="en-US" sz="2400" dirty="0">
                  <a:solidFill>
                    <a:srgbClr val="09405E"/>
                  </a:solidFill>
                  <a:latin typeface="Microsoft YaHei" charset="-122"/>
                  <a:ea typeface="Microsoft YaHei" charset="-122"/>
                  <a:cs typeface="Microsoft YaHei" charset="-122"/>
                </a:endParaRPr>
              </a:p>
            </p:txBody>
          </p:sp>
        </mc:Choice>
        <mc:Fallback xmlns="">
          <p:sp>
            <p:nvSpPr>
              <p:cNvPr id="2" name="文字方塊 1">
                <a:extLst>
                  <a:ext uri="{FF2B5EF4-FFF2-40B4-BE49-F238E27FC236}">
                    <a16:creationId xmlns:a16="http://schemas.microsoft.com/office/drawing/2014/main" xmlns="" xmlns:a14="http://schemas.microsoft.com/office/drawing/2010/main" id="{C5A11640-563A-4BCA-BE82-E043BB63154E}"/>
                  </a:ext>
                </a:extLst>
              </p:cNvPr>
              <p:cNvSpPr txBox="1">
                <a:spLocks noRot="1" noChangeAspect="1" noMove="1" noResize="1" noEditPoints="1" noAdjustHandles="1" noChangeArrowheads="1" noChangeShapeType="1" noTextEdit="1"/>
              </p:cNvSpPr>
              <p:nvPr/>
            </p:nvSpPr>
            <p:spPr>
              <a:xfrm>
                <a:off x="270244" y="838469"/>
                <a:ext cx="6228006" cy="461665"/>
              </a:xfrm>
              <a:prstGeom prst="rect">
                <a:avLst/>
              </a:prstGeom>
              <a:blipFill rotWithShape="0">
                <a:blip r:embed="rId25"/>
                <a:stretch>
                  <a:fillRect l="-1468" t="-10667" b="-30667"/>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99443D66-D8AE-4035-BF0A-0817A1E48ECF}"/>
              </a:ext>
            </a:extLst>
          </p:cNvPr>
          <p:cNvSpPr/>
          <p:nvPr/>
        </p:nvSpPr>
        <p:spPr>
          <a:xfrm>
            <a:off x="1997262" y="3697231"/>
            <a:ext cx="515179" cy="7715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标题 7"/>
          <p:cNvSpPr>
            <a:spLocks noGrp="1"/>
          </p:cNvSpPr>
          <p:nvPr>
            <p:ph type="title"/>
          </p:nvPr>
        </p:nvSpPr>
        <p:spPr>
          <a:xfrm>
            <a:off x="764019" y="177391"/>
            <a:ext cx="9753146" cy="674233"/>
          </a:xfrm>
        </p:spPr>
        <p:txBody>
          <a:bodyPr/>
          <a:lstStyle/>
          <a:p>
            <a:r>
              <a:rPr lang="en-US" altLang="zh-TW" dirty="0"/>
              <a:t>Self-attention</a:t>
            </a:r>
            <a:endParaRPr kumimoji="1" lang="zh-CN" altLang="en-US" dirty="0"/>
          </a:p>
        </p:txBody>
      </p:sp>
      <p:grpSp>
        <p:nvGrpSpPr>
          <p:cNvPr id="197" name="组 196"/>
          <p:cNvGrpSpPr/>
          <p:nvPr/>
        </p:nvGrpSpPr>
        <p:grpSpPr>
          <a:xfrm>
            <a:off x="1925919" y="3778934"/>
            <a:ext cx="8612400" cy="2795973"/>
            <a:chOff x="1925919" y="3778934"/>
            <a:chExt cx="8612400" cy="2795973"/>
          </a:xfrm>
        </p:grpSpPr>
        <p:grpSp>
          <p:nvGrpSpPr>
            <p:cNvPr id="198" name="群組 2">
              <a:extLst>
                <a:ext uri="{FF2B5EF4-FFF2-40B4-BE49-F238E27FC236}">
                  <a16:creationId xmlns:a16="http://schemas.microsoft.com/office/drawing/2014/main" id="{86C6E4AF-BD58-4F31-89E7-9075631CEFD2}"/>
                </a:ext>
              </a:extLst>
            </p:cNvPr>
            <p:cNvGrpSpPr/>
            <p:nvPr/>
          </p:nvGrpSpPr>
          <p:grpSpPr>
            <a:xfrm>
              <a:off x="2512441" y="4874027"/>
              <a:ext cx="715161" cy="1669208"/>
              <a:chOff x="988440" y="4874027"/>
              <a:chExt cx="715161" cy="1669208"/>
            </a:xfrm>
          </p:grpSpPr>
          <p:sp>
            <p:nvSpPr>
              <p:cNvPr id="263" name="矩形 262">
                <a:extLst>
                  <a:ext uri="{FF2B5EF4-FFF2-40B4-BE49-F238E27FC236}">
                    <a16:creationId xmlns:a16="http://schemas.microsoft.com/office/drawing/2014/main" id="{7C069440-4382-40DE-A0E7-0D062A98F2E9}"/>
                  </a:ext>
                </a:extLst>
              </p:cNvPr>
              <p:cNvSpPr/>
              <p:nvPr/>
            </p:nvSpPr>
            <p:spPr>
              <a:xfrm>
                <a:off x="1066278" y="487402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64" name="矩形 263">
                <a:extLst>
                  <a:ext uri="{FF2B5EF4-FFF2-40B4-BE49-F238E27FC236}">
                    <a16:creationId xmlns:a16="http://schemas.microsoft.com/office/drawing/2014/main" id="{7FA0B02C-4778-48B3-B13E-F87994588CE0}"/>
                  </a:ext>
                </a:extLst>
              </p:cNvPr>
              <p:cNvSpPr/>
              <p:nvPr/>
            </p:nvSpPr>
            <p:spPr>
              <a:xfrm>
                <a:off x="1095305" y="5877761"/>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265" name="直線單箭頭接點 14">
                <a:extLst>
                  <a:ext uri="{FF2B5EF4-FFF2-40B4-BE49-F238E27FC236}">
                    <a16:creationId xmlns:a16="http://schemas.microsoft.com/office/drawing/2014/main" id="{FD61BD0A-FFD0-4B61-9B91-2BAE0BBBF6BF}"/>
                  </a:ext>
                </a:extLst>
              </p:cNvPr>
              <p:cNvCxnSpPr/>
              <p:nvPr/>
            </p:nvCxnSpPr>
            <p:spPr>
              <a:xfrm flipV="1">
                <a:off x="1315029" y="551220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6" name="文字方塊 56">
                    <a:extLst>
                      <a:ext uri="{FF2B5EF4-FFF2-40B4-BE49-F238E27FC236}">
                        <a16:creationId xmlns:a16="http://schemas.microsoft.com/office/drawing/2014/main" id="{18CDA245-ACBA-4F13-9207-26A251A70F12}"/>
                      </a:ext>
                    </a:extLst>
                  </p:cNvPr>
                  <p:cNvSpPr txBox="1"/>
                  <p:nvPr/>
                </p:nvSpPr>
                <p:spPr>
                  <a:xfrm>
                    <a:off x="988440" y="594818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66" name="文字方塊 56">
                    <a:extLst>
                      <a:ext uri="{FF2B5EF4-FFF2-40B4-BE49-F238E27FC236}">
                        <a16:creationId xmlns="" xmlns:a16="http://schemas.microsoft.com/office/drawing/2014/main" xmlns:a14="http://schemas.microsoft.com/office/drawing/2010/main" id="{18CDA245-ACBA-4F13-9207-26A251A70F12}"/>
                      </a:ext>
                    </a:extLst>
                  </p:cNvPr>
                  <p:cNvSpPr txBox="1">
                    <a:spLocks noRot="1" noChangeAspect="1" noMove="1" noResize="1" noEditPoints="1" noAdjustHandles="1" noChangeArrowheads="1" noChangeShapeType="1" noTextEdit="1"/>
                  </p:cNvSpPr>
                  <p:nvPr/>
                </p:nvSpPr>
                <p:spPr>
                  <a:xfrm>
                    <a:off x="988440" y="5948183"/>
                    <a:ext cx="715161" cy="461665"/>
                  </a:xfrm>
                  <a:prstGeom prst="rect">
                    <a:avLst/>
                  </a:prstGeom>
                  <a:blipFill rotWithShape="0">
                    <a:blip r:embed="rId26"/>
                    <a:stretch>
                      <a:fillRect/>
                    </a:stretch>
                  </a:blipFill>
                </p:spPr>
                <p:txBody>
                  <a:bodyPr/>
                  <a:lstStyle/>
                  <a:p>
                    <a:r>
                      <a:rPr lang="zh-CN" altLang="en-US">
                        <a:noFill/>
                      </a:rPr>
                      <a:t> </a:t>
                    </a:r>
                  </a:p>
                </p:txBody>
              </p:sp>
            </mc:Fallback>
          </mc:AlternateContent>
        </p:grpSp>
        <p:grpSp>
          <p:nvGrpSpPr>
            <p:cNvPr id="199" name="群組 13">
              <a:extLst>
                <a:ext uri="{FF2B5EF4-FFF2-40B4-BE49-F238E27FC236}">
                  <a16:creationId xmlns:a16="http://schemas.microsoft.com/office/drawing/2014/main" id="{4E2239E7-C8FB-4B4B-BAA0-DE4001CAE0F5}"/>
                </a:ext>
              </a:extLst>
            </p:cNvPr>
            <p:cNvGrpSpPr/>
            <p:nvPr/>
          </p:nvGrpSpPr>
          <p:grpSpPr>
            <a:xfrm>
              <a:off x="4749912" y="4874027"/>
              <a:ext cx="715161" cy="1669209"/>
              <a:chOff x="3049476" y="4874026"/>
              <a:chExt cx="715161" cy="1669209"/>
            </a:xfrm>
          </p:grpSpPr>
          <p:sp>
            <p:nvSpPr>
              <p:cNvPr id="259" name="矩形 258">
                <a:extLst>
                  <a:ext uri="{FF2B5EF4-FFF2-40B4-BE49-F238E27FC236}">
                    <a16:creationId xmlns:a16="http://schemas.microsoft.com/office/drawing/2014/main" id="{181D0572-D8B6-4E66-AB3C-12C7E1A82602}"/>
                  </a:ext>
                </a:extLst>
              </p:cNvPr>
              <p:cNvSpPr/>
              <p:nvPr/>
            </p:nvSpPr>
            <p:spPr>
              <a:xfrm>
                <a:off x="3165634" y="48740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60" name="矩形 259">
                <a:extLst>
                  <a:ext uri="{FF2B5EF4-FFF2-40B4-BE49-F238E27FC236}">
                    <a16:creationId xmlns:a16="http://schemas.microsoft.com/office/drawing/2014/main" id="{8C4E7D3F-095D-469F-82B0-50E070FCCCBB}"/>
                  </a:ext>
                </a:extLst>
              </p:cNvPr>
              <p:cNvSpPr/>
              <p:nvPr/>
            </p:nvSpPr>
            <p:spPr>
              <a:xfrm>
                <a:off x="3164339" y="586564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261" name="直線單箭頭接點 17">
                <a:extLst>
                  <a:ext uri="{FF2B5EF4-FFF2-40B4-BE49-F238E27FC236}">
                    <a16:creationId xmlns:a16="http://schemas.microsoft.com/office/drawing/2014/main" id="{B5410201-ED71-4028-8214-216563732C65}"/>
                  </a:ext>
                </a:extLst>
              </p:cNvPr>
              <p:cNvCxnSpPr/>
              <p:nvPr/>
            </p:nvCxnSpPr>
            <p:spPr>
              <a:xfrm flipV="1">
                <a:off x="3396916" y="551220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2" name="文字方塊 57">
                    <a:extLst>
                      <a:ext uri="{FF2B5EF4-FFF2-40B4-BE49-F238E27FC236}">
                        <a16:creationId xmlns:a16="http://schemas.microsoft.com/office/drawing/2014/main" id="{70B85629-FCA1-47CE-8B47-76CB51418A38}"/>
                      </a:ext>
                    </a:extLst>
                  </p:cNvPr>
                  <p:cNvSpPr txBox="1"/>
                  <p:nvPr/>
                </p:nvSpPr>
                <p:spPr>
                  <a:xfrm>
                    <a:off x="3049476" y="594976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262" name="文字方塊 57">
                    <a:extLst>
                      <a:ext uri="{FF2B5EF4-FFF2-40B4-BE49-F238E27FC236}">
                        <a16:creationId xmlns="" xmlns:a16="http://schemas.microsoft.com/office/drawing/2014/main" xmlns:a14="http://schemas.microsoft.com/office/drawing/2010/main" id="{70B85629-FCA1-47CE-8B47-76CB51418A38}"/>
                      </a:ext>
                    </a:extLst>
                  </p:cNvPr>
                  <p:cNvSpPr txBox="1">
                    <a:spLocks noRot="1" noChangeAspect="1" noMove="1" noResize="1" noEditPoints="1" noAdjustHandles="1" noChangeArrowheads="1" noChangeShapeType="1" noTextEdit="1"/>
                  </p:cNvSpPr>
                  <p:nvPr/>
                </p:nvSpPr>
                <p:spPr>
                  <a:xfrm>
                    <a:off x="3049476" y="5949769"/>
                    <a:ext cx="715161" cy="461665"/>
                  </a:xfrm>
                  <a:prstGeom prst="rect">
                    <a:avLst/>
                  </a:prstGeom>
                  <a:blipFill rotWithShape="0">
                    <a:blip r:embed="rId27"/>
                    <a:stretch>
                      <a:fillRect/>
                    </a:stretch>
                  </a:blipFill>
                </p:spPr>
                <p:txBody>
                  <a:bodyPr/>
                  <a:lstStyle/>
                  <a:p>
                    <a:r>
                      <a:rPr lang="zh-CN" altLang="en-US">
                        <a:noFill/>
                      </a:rPr>
                      <a:t> </a:t>
                    </a:r>
                  </a:p>
                </p:txBody>
              </p:sp>
            </mc:Fallback>
          </mc:AlternateContent>
        </p:grpSp>
        <p:grpSp>
          <p:nvGrpSpPr>
            <p:cNvPr id="200" name="群組 19">
              <a:extLst>
                <a:ext uri="{FF2B5EF4-FFF2-40B4-BE49-F238E27FC236}">
                  <a16:creationId xmlns:a16="http://schemas.microsoft.com/office/drawing/2014/main" id="{EB8F23F9-FEC6-4585-BECE-FE043A5FF072}"/>
                </a:ext>
              </a:extLst>
            </p:cNvPr>
            <p:cNvGrpSpPr/>
            <p:nvPr/>
          </p:nvGrpSpPr>
          <p:grpSpPr>
            <a:xfrm>
              <a:off x="6987383" y="4888897"/>
              <a:ext cx="715161" cy="1669209"/>
              <a:chOff x="5344903" y="4888896"/>
              <a:chExt cx="715161" cy="1669209"/>
            </a:xfrm>
          </p:grpSpPr>
          <p:sp>
            <p:nvSpPr>
              <p:cNvPr id="255" name="矩形 254">
                <a:extLst>
                  <a:ext uri="{FF2B5EF4-FFF2-40B4-BE49-F238E27FC236}">
                    <a16:creationId xmlns:a16="http://schemas.microsoft.com/office/drawing/2014/main" id="{D8505025-F892-4D05-B3EE-E7F69671238B}"/>
                  </a:ext>
                </a:extLst>
              </p:cNvPr>
              <p:cNvSpPr/>
              <p:nvPr/>
            </p:nvSpPr>
            <p:spPr>
              <a:xfrm>
                <a:off x="5454456" y="588051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256" name="直線單箭頭接點 16">
                <a:extLst>
                  <a:ext uri="{FF2B5EF4-FFF2-40B4-BE49-F238E27FC236}">
                    <a16:creationId xmlns:a16="http://schemas.microsoft.com/office/drawing/2014/main" id="{8EE88615-E2AD-41C2-95AE-03FC464AEE26}"/>
                  </a:ext>
                </a:extLst>
              </p:cNvPr>
              <p:cNvCxnSpPr/>
              <p:nvPr/>
            </p:nvCxnSpPr>
            <p:spPr>
              <a:xfrm flipV="1">
                <a:off x="5700935" y="55270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57" name="矩形 256">
                <a:extLst>
                  <a:ext uri="{FF2B5EF4-FFF2-40B4-BE49-F238E27FC236}">
                    <a16:creationId xmlns:a16="http://schemas.microsoft.com/office/drawing/2014/main" id="{B4B271D4-A2BB-42EC-9FBB-2A503D08BD94}"/>
                  </a:ext>
                </a:extLst>
              </p:cNvPr>
              <p:cNvSpPr/>
              <p:nvPr/>
            </p:nvSpPr>
            <p:spPr>
              <a:xfrm>
                <a:off x="5455915" y="48888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58" name="文字方塊 58">
                    <a:extLst>
                      <a:ext uri="{FF2B5EF4-FFF2-40B4-BE49-F238E27FC236}">
                        <a16:creationId xmlns:a16="http://schemas.microsoft.com/office/drawing/2014/main" id="{09A6DE2E-259B-4DE8-8D3E-AFD53E13A52D}"/>
                      </a:ext>
                    </a:extLst>
                  </p:cNvPr>
                  <p:cNvSpPr txBox="1"/>
                  <p:nvPr/>
                </p:nvSpPr>
                <p:spPr>
                  <a:xfrm>
                    <a:off x="5344903" y="597360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258" name="文字方塊 58">
                    <a:extLst>
                      <a:ext uri="{FF2B5EF4-FFF2-40B4-BE49-F238E27FC236}">
                        <a16:creationId xmlns="" xmlns:a16="http://schemas.microsoft.com/office/drawing/2014/main" xmlns:a14="http://schemas.microsoft.com/office/drawing/2010/main" id="{09A6DE2E-259B-4DE8-8D3E-AFD53E13A52D}"/>
                      </a:ext>
                    </a:extLst>
                  </p:cNvPr>
                  <p:cNvSpPr txBox="1">
                    <a:spLocks noRot="1" noChangeAspect="1" noMove="1" noResize="1" noEditPoints="1" noAdjustHandles="1" noChangeArrowheads="1" noChangeShapeType="1" noTextEdit="1"/>
                  </p:cNvSpPr>
                  <p:nvPr/>
                </p:nvSpPr>
                <p:spPr>
                  <a:xfrm>
                    <a:off x="5344903" y="5973607"/>
                    <a:ext cx="715161" cy="461665"/>
                  </a:xfrm>
                  <a:prstGeom prst="rect">
                    <a:avLst/>
                  </a:prstGeom>
                  <a:blipFill rotWithShape="0">
                    <a:blip r:embed="rId28"/>
                    <a:stretch>
                      <a:fillRect/>
                    </a:stretch>
                  </a:blipFill>
                </p:spPr>
                <p:txBody>
                  <a:bodyPr/>
                  <a:lstStyle/>
                  <a:p>
                    <a:r>
                      <a:rPr lang="zh-CN" altLang="en-US">
                        <a:noFill/>
                      </a:rPr>
                      <a:t> </a:t>
                    </a:r>
                  </a:p>
                </p:txBody>
              </p:sp>
            </mc:Fallback>
          </mc:AlternateContent>
        </p:grpSp>
        <p:grpSp>
          <p:nvGrpSpPr>
            <p:cNvPr id="201" name="群組 21">
              <a:extLst>
                <a:ext uri="{FF2B5EF4-FFF2-40B4-BE49-F238E27FC236}">
                  <a16:creationId xmlns:a16="http://schemas.microsoft.com/office/drawing/2014/main" id="{4533AF47-92D8-4B4A-80A2-EB67CB250EEE}"/>
                </a:ext>
              </a:extLst>
            </p:cNvPr>
            <p:cNvGrpSpPr/>
            <p:nvPr/>
          </p:nvGrpSpPr>
          <p:grpSpPr>
            <a:xfrm>
              <a:off x="9224854" y="4905698"/>
              <a:ext cx="715161" cy="1669209"/>
              <a:chOff x="7700853" y="4905697"/>
              <a:chExt cx="715161" cy="1669209"/>
            </a:xfrm>
          </p:grpSpPr>
          <p:sp>
            <p:nvSpPr>
              <p:cNvPr id="251" name="矩形 250">
                <a:extLst>
                  <a:ext uri="{FF2B5EF4-FFF2-40B4-BE49-F238E27FC236}">
                    <a16:creationId xmlns:a16="http://schemas.microsoft.com/office/drawing/2014/main" id="{293733A0-2725-4CFC-8FBB-92EA2F2C6A53}"/>
                  </a:ext>
                </a:extLst>
              </p:cNvPr>
              <p:cNvSpPr/>
              <p:nvPr/>
            </p:nvSpPr>
            <p:spPr>
              <a:xfrm>
                <a:off x="7816425" y="5897316"/>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252" name="直線單箭頭接點 15">
                <a:extLst>
                  <a:ext uri="{FF2B5EF4-FFF2-40B4-BE49-F238E27FC236}">
                    <a16:creationId xmlns:a16="http://schemas.microsoft.com/office/drawing/2014/main" id="{22AC02A9-CD80-49BB-8BD0-08AEE4BB3DA0}"/>
                  </a:ext>
                </a:extLst>
              </p:cNvPr>
              <p:cNvCxnSpPr/>
              <p:nvPr/>
            </p:nvCxnSpPr>
            <p:spPr>
              <a:xfrm flipV="1">
                <a:off x="8069550" y="554387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53" name="矩形 252">
                <a:extLst>
                  <a:ext uri="{FF2B5EF4-FFF2-40B4-BE49-F238E27FC236}">
                    <a16:creationId xmlns:a16="http://schemas.microsoft.com/office/drawing/2014/main" id="{73B422D6-17F7-458F-BACB-DF01A1FFE19F}"/>
                  </a:ext>
                </a:extLst>
              </p:cNvPr>
              <p:cNvSpPr/>
              <p:nvPr/>
            </p:nvSpPr>
            <p:spPr>
              <a:xfrm>
                <a:off x="7825858" y="490569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54" name="文字方塊 61">
                    <a:extLst>
                      <a:ext uri="{FF2B5EF4-FFF2-40B4-BE49-F238E27FC236}">
                        <a16:creationId xmlns:a16="http://schemas.microsoft.com/office/drawing/2014/main" id="{0C709CFC-6FFF-4FD8-8E04-CD1F34B0DDF8}"/>
                      </a:ext>
                    </a:extLst>
                  </p:cNvPr>
                  <p:cNvSpPr txBox="1"/>
                  <p:nvPr/>
                </p:nvSpPr>
                <p:spPr>
                  <a:xfrm>
                    <a:off x="7700853" y="597966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254" name="文字方塊 61">
                    <a:extLst>
                      <a:ext uri="{FF2B5EF4-FFF2-40B4-BE49-F238E27FC236}">
                        <a16:creationId xmlns="" xmlns:a16="http://schemas.microsoft.com/office/drawing/2014/main" xmlns:a14="http://schemas.microsoft.com/office/drawing/2010/main" id="{0C709CFC-6FFF-4FD8-8E04-CD1F34B0DDF8}"/>
                      </a:ext>
                    </a:extLst>
                  </p:cNvPr>
                  <p:cNvSpPr txBox="1">
                    <a:spLocks noRot="1" noChangeAspect="1" noMove="1" noResize="1" noEditPoints="1" noAdjustHandles="1" noChangeArrowheads="1" noChangeShapeType="1" noTextEdit="1"/>
                  </p:cNvSpPr>
                  <p:nvPr/>
                </p:nvSpPr>
                <p:spPr>
                  <a:xfrm>
                    <a:off x="7700853" y="5979665"/>
                    <a:ext cx="715161" cy="461665"/>
                  </a:xfrm>
                  <a:prstGeom prst="rect">
                    <a:avLst/>
                  </a:prstGeom>
                  <a:blipFill rotWithShape="0">
                    <a:blip r:embed="rId19"/>
                    <a:stretch>
                      <a:fillRect/>
                    </a:stretch>
                  </a:blipFill>
                </p:spPr>
                <p:txBody>
                  <a:bodyPr/>
                  <a:lstStyle/>
                  <a:p>
                    <a:r>
                      <a:rPr lang="zh-CN" altLang="en-US">
                        <a:noFill/>
                      </a:rPr>
                      <a:t> </a:t>
                    </a:r>
                  </a:p>
                </p:txBody>
              </p:sp>
            </mc:Fallback>
          </mc:AlternateContent>
        </p:grpSp>
        <p:grpSp>
          <p:nvGrpSpPr>
            <p:cNvPr id="202" name="群組 71">
              <a:extLst>
                <a:ext uri="{FF2B5EF4-FFF2-40B4-BE49-F238E27FC236}">
                  <a16:creationId xmlns:a16="http://schemas.microsoft.com/office/drawing/2014/main" id="{C6615EFF-754E-487B-ACA3-EFE25B339222}"/>
                </a:ext>
              </a:extLst>
            </p:cNvPr>
            <p:cNvGrpSpPr/>
            <p:nvPr/>
          </p:nvGrpSpPr>
          <p:grpSpPr>
            <a:xfrm>
              <a:off x="1925919" y="3795864"/>
              <a:ext cx="1839368" cy="1052823"/>
              <a:chOff x="401919" y="3795863"/>
              <a:chExt cx="1839368" cy="1052823"/>
            </a:xfrm>
          </p:grpSpPr>
          <p:sp>
            <p:nvSpPr>
              <p:cNvPr id="241" name="矩形 240">
                <a:extLst>
                  <a:ext uri="{FF2B5EF4-FFF2-40B4-BE49-F238E27FC236}">
                    <a16:creationId xmlns:a16="http://schemas.microsoft.com/office/drawing/2014/main" id="{0F7DBE77-52AF-47AD-85FC-0C9AC7C75CE0}"/>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42" name="文字方塊 27">
                    <a:extLst>
                      <a:ext uri="{FF2B5EF4-FFF2-40B4-BE49-F238E27FC236}">
                        <a16:creationId xmlns:a16="http://schemas.microsoft.com/office/drawing/2014/main" id="{CA39C7C9-378B-44A0-AD6B-2E36DB5D8392}"/>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42" name="文字方塊 27">
                    <a:extLst>
                      <a:ext uri="{FF2B5EF4-FFF2-40B4-BE49-F238E27FC236}">
                        <a16:creationId xmlns="" xmlns:a16="http://schemas.microsoft.com/office/drawing/2014/main" xmlns:a14="http://schemas.microsoft.com/office/drawing/2010/main" id="{CA39C7C9-378B-44A0-AD6B-2E36DB5D8392}"/>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rotWithShape="0">
                    <a:blip r:embed="rId20"/>
                    <a:stretch>
                      <a:fillRect/>
                    </a:stretch>
                  </a:blipFill>
                </p:spPr>
                <p:txBody>
                  <a:bodyPr/>
                  <a:lstStyle/>
                  <a:p>
                    <a:r>
                      <a:rPr lang="zh-CN" altLang="en-US">
                        <a:noFill/>
                      </a:rPr>
                      <a:t> </a:t>
                    </a:r>
                  </a:p>
                </p:txBody>
              </p:sp>
            </mc:Fallback>
          </mc:AlternateContent>
          <p:sp>
            <p:nvSpPr>
              <p:cNvPr id="243" name="矩形 242">
                <a:extLst>
                  <a:ext uri="{FF2B5EF4-FFF2-40B4-BE49-F238E27FC236}">
                    <a16:creationId xmlns:a16="http://schemas.microsoft.com/office/drawing/2014/main" id="{92FC6624-2A96-41CA-8278-29243CCA1ADA}"/>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44" name="文字方塊 32">
                    <a:extLst>
                      <a:ext uri="{FF2B5EF4-FFF2-40B4-BE49-F238E27FC236}">
                        <a16:creationId xmlns:a16="http://schemas.microsoft.com/office/drawing/2014/main" id="{7350EB45-D91B-47A4-9BFE-A58888BF4C33}"/>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44" name="文字方塊 32">
                    <a:extLst>
                      <a:ext uri="{FF2B5EF4-FFF2-40B4-BE49-F238E27FC236}">
                        <a16:creationId xmlns="" xmlns:a16="http://schemas.microsoft.com/office/drawing/2014/main" xmlns:a14="http://schemas.microsoft.com/office/drawing/2010/main" id="{7350EB45-D91B-47A4-9BFE-A58888BF4C33}"/>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rotWithShape="0">
                    <a:blip r:embed="rId21"/>
                    <a:stretch>
                      <a:fillRect/>
                    </a:stretch>
                  </a:blipFill>
                </p:spPr>
                <p:txBody>
                  <a:bodyPr/>
                  <a:lstStyle/>
                  <a:p>
                    <a:r>
                      <a:rPr lang="zh-CN" altLang="en-US">
                        <a:noFill/>
                      </a:rPr>
                      <a:t> </a:t>
                    </a:r>
                  </a:p>
                </p:txBody>
              </p:sp>
            </mc:Fallback>
          </mc:AlternateContent>
          <p:sp>
            <p:nvSpPr>
              <p:cNvPr id="245" name="矩形 244">
                <a:extLst>
                  <a:ext uri="{FF2B5EF4-FFF2-40B4-BE49-F238E27FC236}">
                    <a16:creationId xmlns:a16="http://schemas.microsoft.com/office/drawing/2014/main" id="{9BA48E27-E83D-4ED4-856D-08E209767B67}"/>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46" name="文字方塊 34">
                    <a:extLst>
                      <a:ext uri="{FF2B5EF4-FFF2-40B4-BE49-F238E27FC236}">
                        <a16:creationId xmlns:a16="http://schemas.microsoft.com/office/drawing/2014/main" id="{160A7DB3-34DA-474B-BD32-CE9026DBA575}"/>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46" name="文字方塊 34">
                    <a:extLst>
                      <a:ext uri="{FF2B5EF4-FFF2-40B4-BE49-F238E27FC236}">
                        <a16:creationId xmlns="" xmlns:a16="http://schemas.microsoft.com/office/drawing/2014/main" xmlns:a14="http://schemas.microsoft.com/office/drawing/2010/main" id="{160A7DB3-34DA-474B-BD32-CE9026DBA575}"/>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rotWithShape="0">
                    <a:blip r:embed="rId22"/>
                    <a:stretch>
                      <a:fillRect b="-9333"/>
                    </a:stretch>
                  </a:blipFill>
                </p:spPr>
                <p:txBody>
                  <a:bodyPr/>
                  <a:lstStyle/>
                  <a:p>
                    <a:r>
                      <a:rPr lang="zh-CN" altLang="en-US">
                        <a:noFill/>
                      </a:rPr>
                      <a:t> </a:t>
                    </a:r>
                  </a:p>
                </p:txBody>
              </p:sp>
            </mc:Fallback>
          </mc:AlternateContent>
          <p:cxnSp>
            <p:nvCxnSpPr>
              <p:cNvPr id="247" name="直線單箭頭接點 67">
                <a:extLst>
                  <a:ext uri="{FF2B5EF4-FFF2-40B4-BE49-F238E27FC236}">
                    <a16:creationId xmlns:a16="http://schemas.microsoft.com/office/drawing/2014/main" id="{52438238-B59B-42A9-B315-E6C26D101C8C}"/>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直線單箭頭接點 68">
                <a:extLst>
                  <a:ext uri="{FF2B5EF4-FFF2-40B4-BE49-F238E27FC236}">
                    <a16:creationId xmlns:a16="http://schemas.microsoft.com/office/drawing/2014/main" id="{0CBB4F25-FAE0-47CE-9476-222DC4E4BE21}"/>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9" name="直線單箭頭接點 69">
                <a:extLst>
                  <a:ext uri="{FF2B5EF4-FFF2-40B4-BE49-F238E27FC236}">
                    <a16:creationId xmlns:a16="http://schemas.microsoft.com/office/drawing/2014/main" id="{A664C9DE-8C34-4405-AD8D-C5DCC94208A4}"/>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直線單箭頭接點 70">
                <a:extLst>
                  <a:ext uri="{FF2B5EF4-FFF2-40B4-BE49-F238E27FC236}">
                    <a16:creationId xmlns:a16="http://schemas.microsoft.com/office/drawing/2014/main" id="{C93288CA-575B-4D5A-97A8-6A23B495FC5E}"/>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3" name="群組 72">
              <a:extLst>
                <a:ext uri="{FF2B5EF4-FFF2-40B4-BE49-F238E27FC236}">
                  <a16:creationId xmlns:a16="http://schemas.microsoft.com/office/drawing/2014/main" id="{D1814261-EFC0-4379-8249-47A088C91D5D}"/>
                </a:ext>
              </a:extLst>
            </p:cNvPr>
            <p:cNvGrpSpPr/>
            <p:nvPr/>
          </p:nvGrpSpPr>
          <p:grpSpPr>
            <a:xfrm>
              <a:off x="4202131" y="3778934"/>
              <a:ext cx="1839368" cy="1052823"/>
              <a:chOff x="401919" y="3795863"/>
              <a:chExt cx="1839368" cy="1052823"/>
            </a:xfrm>
          </p:grpSpPr>
          <p:sp>
            <p:nvSpPr>
              <p:cNvPr id="231" name="矩形 230">
                <a:extLst>
                  <a:ext uri="{FF2B5EF4-FFF2-40B4-BE49-F238E27FC236}">
                    <a16:creationId xmlns:a16="http://schemas.microsoft.com/office/drawing/2014/main" id="{8F73439E-AA15-49E3-BD4A-2574D6DAA5CE}"/>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32" name="文字方塊 74">
                    <a:extLst>
                      <a:ext uri="{FF2B5EF4-FFF2-40B4-BE49-F238E27FC236}">
                        <a16:creationId xmlns:a16="http://schemas.microsoft.com/office/drawing/2014/main" id="{C01D62FF-687D-4A54-9854-C1E4ECF5EFFA}"/>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232" name="文字方塊 74">
                    <a:extLst>
                      <a:ext uri="{FF2B5EF4-FFF2-40B4-BE49-F238E27FC236}">
                        <a16:creationId xmlns="" xmlns:a16="http://schemas.microsoft.com/office/drawing/2014/main" xmlns:a14="http://schemas.microsoft.com/office/drawing/2010/main" id="{C01D62FF-687D-4A54-9854-C1E4ECF5EFFA}"/>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rotWithShape="0">
                    <a:blip r:embed="rId23"/>
                    <a:stretch>
                      <a:fillRect/>
                    </a:stretch>
                  </a:blipFill>
                </p:spPr>
                <p:txBody>
                  <a:bodyPr/>
                  <a:lstStyle/>
                  <a:p>
                    <a:r>
                      <a:rPr lang="zh-CN" altLang="en-US">
                        <a:noFill/>
                      </a:rPr>
                      <a:t> </a:t>
                    </a:r>
                  </a:p>
                </p:txBody>
              </p:sp>
            </mc:Fallback>
          </mc:AlternateContent>
          <p:sp>
            <p:nvSpPr>
              <p:cNvPr id="233" name="矩形 232">
                <a:extLst>
                  <a:ext uri="{FF2B5EF4-FFF2-40B4-BE49-F238E27FC236}">
                    <a16:creationId xmlns:a16="http://schemas.microsoft.com/office/drawing/2014/main" id="{D70EF920-7C44-4B64-84E8-B0B0E04F49BB}"/>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34" name="文字方塊 76">
                    <a:extLst>
                      <a:ext uri="{FF2B5EF4-FFF2-40B4-BE49-F238E27FC236}">
                        <a16:creationId xmlns:a16="http://schemas.microsoft.com/office/drawing/2014/main" id="{226301BF-4009-43B8-B051-F260EB669ABC}"/>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234" name="文字方塊 76">
                    <a:extLst>
                      <a:ext uri="{FF2B5EF4-FFF2-40B4-BE49-F238E27FC236}">
                        <a16:creationId xmlns="" xmlns:a16="http://schemas.microsoft.com/office/drawing/2014/main" xmlns:a14="http://schemas.microsoft.com/office/drawing/2010/main" id="{226301BF-4009-43B8-B051-F260EB669ABC}"/>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rotWithShape="0">
                    <a:blip r:embed="rId29"/>
                    <a:stretch>
                      <a:fillRect/>
                    </a:stretch>
                  </a:blipFill>
                </p:spPr>
                <p:txBody>
                  <a:bodyPr/>
                  <a:lstStyle/>
                  <a:p>
                    <a:r>
                      <a:rPr lang="zh-CN" altLang="en-US">
                        <a:noFill/>
                      </a:rPr>
                      <a:t> </a:t>
                    </a:r>
                  </a:p>
                </p:txBody>
              </p:sp>
            </mc:Fallback>
          </mc:AlternateContent>
          <p:sp>
            <p:nvSpPr>
              <p:cNvPr id="235" name="矩形 234">
                <a:extLst>
                  <a:ext uri="{FF2B5EF4-FFF2-40B4-BE49-F238E27FC236}">
                    <a16:creationId xmlns:a16="http://schemas.microsoft.com/office/drawing/2014/main" id="{6B12A7C4-6CAE-4D86-A437-6E8C81101417}"/>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36" name="文字方塊 78">
                    <a:extLst>
                      <a:ext uri="{FF2B5EF4-FFF2-40B4-BE49-F238E27FC236}">
                        <a16:creationId xmlns:a16="http://schemas.microsoft.com/office/drawing/2014/main" id="{E9F96B7D-2E13-4DB4-B0EE-35895557D0DF}"/>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236" name="文字方塊 78">
                    <a:extLst>
                      <a:ext uri="{FF2B5EF4-FFF2-40B4-BE49-F238E27FC236}">
                        <a16:creationId xmlns="" xmlns:a16="http://schemas.microsoft.com/office/drawing/2014/main" xmlns:a14="http://schemas.microsoft.com/office/drawing/2010/main" id="{E9F96B7D-2E13-4DB4-B0EE-35895557D0DF}"/>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rotWithShape="0">
                    <a:blip r:embed="rId30"/>
                    <a:stretch>
                      <a:fillRect b="-9333"/>
                    </a:stretch>
                  </a:blipFill>
                </p:spPr>
                <p:txBody>
                  <a:bodyPr/>
                  <a:lstStyle/>
                  <a:p>
                    <a:r>
                      <a:rPr lang="zh-CN" altLang="en-US">
                        <a:noFill/>
                      </a:rPr>
                      <a:t> </a:t>
                    </a:r>
                  </a:p>
                </p:txBody>
              </p:sp>
            </mc:Fallback>
          </mc:AlternateContent>
          <p:cxnSp>
            <p:nvCxnSpPr>
              <p:cNvPr id="237" name="直線單箭頭接點 79">
                <a:extLst>
                  <a:ext uri="{FF2B5EF4-FFF2-40B4-BE49-F238E27FC236}">
                    <a16:creationId xmlns:a16="http://schemas.microsoft.com/office/drawing/2014/main" id="{3DAFF3A7-88F5-4F6C-B6E8-FDD3DE40B3D0}"/>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直線單箭頭接點 80">
                <a:extLst>
                  <a:ext uri="{FF2B5EF4-FFF2-40B4-BE49-F238E27FC236}">
                    <a16:creationId xmlns:a16="http://schemas.microsoft.com/office/drawing/2014/main" id="{C5F190EC-B2C6-4821-B7C8-F35AC5150C2F}"/>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9" name="直線單箭頭接點 81">
                <a:extLst>
                  <a:ext uri="{FF2B5EF4-FFF2-40B4-BE49-F238E27FC236}">
                    <a16:creationId xmlns:a16="http://schemas.microsoft.com/office/drawing/2014/main" id="{E8A45A90-5DA8-479A-89EB-AF93CC9907A7}"/>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直線單箭頭接點 82">
                <a:extLst>
                  <a:ext uri="{FF2B5EF4-FFF2-40B4-BE49-F238E27FC236}">
                    <a16:creationId xmlns:a16="http://schemas.microsoft.com/office/drawing/2014/main" id="{41720ACD-D219-4257-A640-2044677F4370}"/>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4" name="群組 83">
              <a:extLst>
                <a:ext uri="{FF2B5EF4-FFF2-40B4-BE49-F238E27FC236}">
                  <a16:creationId xmlns:a16="http://schemas.microsoft.com/office/drawing/2014/main" id="{8CB2D528-53F3-48C5-A6B4-DD95F4002CC3}"/>
                </a:ext>
              </a:extLst>
            </p:cNvPr>
            <p:cNvGrpSpPr/>
            <p:nvPr/>
          </p:nvGrpSpPr>
          <p:grpSpPr>
            <a:xfrm>
              <a:off x="6446247" y="3789528"/>
              <a:ext cx="1839368" cy="1052823"/>
              <a:chOff x="401919" y="3795863"/>
              <a:chExt cx="1839368" cy="1052823"/>
            </a:xfrm>
          </p:grpSpPr>
          <p:sp>
            <p:nvSpPr>
              <p:cNvPr id="221" name="矩形 220">
                <a:extLst>
                  <a:ext uri="{FF2B5EF4-FFF2-40B4-BE49-F238E27FC236}">
                    <a16:creationId xmlns:a16="http://schemas.microsoft.com/office/drawing/2014/main" id="{9AF36B4E-DD67-4C98-A176-BBFEDC0E5B0E}"/>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22" name="文字方塊 85">
                    <a:extLst>
                      <a:ext uri="{FF2B5EF4-FFF2-40B4-BE49-F238E27FC236}">
                        <a16:creationId xmlns:a16="http://schemas.microsoft.com/office/drawing/2014/main" id="{92675ACB-13E8-44EF-B173-E90DEC6BAB6F}"/>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222" name="文字方塊 85">
                    <a:extLst>
                      <a:ext uri="{FF2B5EF4-FFF2-40B4-BE49-F238E27FC236}">
                        <a16:creationId xmlns="" xmlns:a16="http://schemas.microsoft.com/office/drawing/2014/main" xmlns:a14="http://schemas.microsoft.com/office/drawing/2010/main" id="{92675ACB-13E8-44EF-B173-E90DEC6BAB6F}"/>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rotWithShape="0">
                    <a:blip r:embed="rId31"/>
                    <a:stretch>
                      <a:fillRect/>
                    </a:stretch>
                  </a:blipFill>
                </p:spPr>
                <p:txBody>
                  <a:bodyPr/>
                  <a:lstStyle/>
                  <a:p>
                    <a:r>
                      <a:rPr lang="zh-CN" altLang="en-US">
                        <a:noFill/>
                      </a:rPr>
                      <a:t> </a:t>
                    </a:r>
                  </a:p>
                </p:txBody>
              </p:sp>
            </mc:Fallback>
          </mc:AlternateContent>
          <p:sp>
            <p:nvSpPr>
              <p:cNvPr id="223" name="矩形 222">
                <a:extLst>
                  <a:ext uri="{FF2B5EF4-FFF2-40B4-BE49-F238E27FC236}">
                    <a16:creationId xmlns:a16="http://schemas.microsoft.com/office/drawing/2014/main" id="{B85A1D85-B595-4C9D-9123-CFF348AEF740}"/>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24" name="文字方塊 87">
                    <a:extLst>
                      <a:ext uri="{FF2B5EF4-FFF2-40B4-BE49-F238E27FC236}">
                        <a16:creationId xmlns:a16="http://schemas.microsoft.com/office/drawing/2014/main" id="{B403A141-0AC7-4631-832F-4618E7A43D98}"/>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224" name="文字方塊 87">
                    <a:extLst>
                      <a:ext uri="{FF2B5EF4-FFF2-40B4-BE49-F238E27FC236}">
                        <a16:creationId xmlns="" xmlns:a16="http://schemas.microsoft.com/office/drawing/2014/main" xmlns:a14="http://schemas.microsoft.com/office/drawing/2010/main" id="{B403A141-0AC7-4631-832F-4618E7A43D98}"/>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rotWithShape="0">
                    <a:blip r:embed="rId32"/>
                    <a:stretch>
                      <a:fillRect/>
                    </a:stretch>
                  </a:blipFill>
                </p:spPr>
                <p:txBody>
                  <a:bodyPr/>
                  <a:lstStyle/>
                  <a:p>
                    <a:r>
                      <a:rPr lang="zh-CN" altLang="en-US">
                        <a:noFill/>
                      </a:rPr>
                      <a:t> </a:t>
                    </a:r>
                  </a:p>
                </p:txBody>
              </p:sp>
            </mc:Fallback>
          </mc:AlternateContent>
          <p:sp>
            <p:nvSpPr>
              <p:cNvPr id="225" name="矩形 224">
                <a:extLst>
                  <a:ext uri="{FF2B5EF4-FFF2-40B4-BE49-F238E27FC236}">
                    <a16:creationId xmlns:a16="http://schemas.microsoft.com/office/drawing/2014/main" id="{8EC63E20-8041-4DEA-AB59-126A427C9F3D}"/>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26" name="文字方塊 89">
                    <a:extLst>
                      <a:ext uri="{FF2B5EF4-FFF2-40B4-BE49-F238E27FC236}">
                        <a16:creationId xmlns:a16="http://schemas.microsoft.com/office/drawing/2014/main" id="{085D5BDC-DC9F-44C4-A5AC-F97D17A25EE7}"/>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226" name="文字方塊 89">
                    <a:extLst>
                      <a:ext uri="{FF2B5EF4-FFF2-40B4-BE49-F238E27FC236}">
                        <a16:creationId xmlns="" xmlns:a16="http://schemas.microsoft.com/office/drawing/2014/main" xmlns:a14="http://schemas.microsoft.com/office/drawing/2010/main" id="{085D5BDC-DC9F-44C4-A5AC-F97D17A25EE7}"/>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rotWithShape="0">
                    <a:blip r:embed="rId33"/>
                    <a:stretch>
                      <a:fillRect b="-9211"/>
                    </a:stretch>
                  </a:blipFill>
                </p:spPr>
                <p:txBody>
                  <a:bodyPr/>
                  <a:lstStyle/>
                  <a:p>
                    <a:r>
                      <a:rPr lang="zh-CN" altLang="en-US">
                        <a:noFill/>
                      </a:rPr>
                      <a:t> </a:t>
                    </a:r>
                  </a:p>
                </p:txBody>
              </p:sp>
            </mc:Fallback>
          </mc:AlternateContent>
          <p:cxnSp>
            <p:nvCxnSpPr>
              <p:cNvPr id="227" name="直線單箭頭接點 90">
                <a:extLst>
                  <a:ext uri="{FF2B5EF4-FFF2-40B4-BE49-F238E27FC236}">
                    <a16:creationId xmlns:a16="http://schemas.microsoft.com/office/drawing/2014/main" id="{A3C644F0-29FC-4B73-B6C6-DD1FFAA807D0}"/>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單箭頭接點 91">
                <a:extLst>
                  <a:ext uri="{FF2B5EF4-FFF2-40B4-BE49-F238E27FC236}">
                    <a16:creationId xmlns:a16="http://schemas.microsoft.com/office/drawing/2014/main" id="{A6989746-2DFF-4BD2-970C-C4042B8AFBD7}"/>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9" name="直線單箭頭接點 92">
                <a:extLst>
                  <a:ext uri="{FF2B5EF4-FFF2-40B4-BE49-F238E27FC236}">
                    <a16:creationId xmlns:a16="http://schemas.microsoft.com/office/drawing/2014/main" id="{680C69BD-9560-41AC-A798-E5C37B28CA40}"/>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線單箭頭接點 93">
                <a:extLst>
                  <a:ext uri="{FF2B5EF4-FFF2-40B4-BE49-F238E27FC236}">
                    <a16:creationId xmlns:a16="http://schemas.microsoft.com/office/drawing/2014/main" id="{F35ACFFC-954A-4989-A14B-D53710902B79}"/>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5" name="群組 94">
              <a:extLst>
                <a:ext uri="{FF2B5EF4-FFF2-40B4-BE49-F238E27FC236}">
                  <a16:creationId xmlns:a16="http://schemas.microsoft.com/office/drawing/2014/main" id="{D76E44D6-E312-48F0-90A7-5615C969912B}"/>
                </a:ext>
              </a:extLst>
            </p:cNvPr>
            <p:cNvGrpSpPr/>
            <p:nvPr/>
          </p:nvGrpSpPr>
          <p:grpSpPr>
            <a:xfrm>
              <a:off x="8698951" y="3803116"/>
              <a:ext cx="1839368" cy="1052823"/>
              <a:chOff x="401919" y="3795863"/>
              <a:chExt cx="1839368" cy="1052823"/>
            </a:xfrm>
          </p:grpSpPr>
          <p:sp>
            <p:nvSpPr>
              <p:cNvPr id="211" name="矩形 210">
                <a:extLst>
                  <a:ext uri="{FF2B5EF4-FFF2-40B4-BE49-F238E27FC236}">
                    <a16:creationId xmlns:a16="http://schemas.microsoft.com/office/drawing/2014/main" id="{65DD6379-8212-4BDA-B4E6-E57CD5E1745D}"/>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2" name="文字方塊 96">
                    <a:extLst>
                      <a:ext uri="{FF2B5EF4-FFF2-40B4-BE49-F238E27FC236}">
                        <a16:creationId xmlns:a16="http://schemas.microsoft.com/office/drawing/2014/main" id="{35C05A69-52C5-43DC-95C9-232BBA1C5E23}"/>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212" name="文字方塊 96">
                    <a:extLst>
                      <a:ext uri="{FF2B5EF4-FFF2-40B4-BE49-F238E27FC236}">
                        <a16:creationId xmlns="" xmlns:a16="http://schemas.microsoft.com/office/drawing/2014/main" xmlns:a14="http://schemas.microsoft.com/office/drawing/2010/main" id="{35C05A69-52C5-43DC-95C9-232BBA1C5E23}"/>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rotWithShape="0">
                    <a:blip r:embed="rId34"/>
                    <a:stretch>
                      <a:fillRect/>
                    </a:stretch>
                  </a:blipFill>
                </p:spPr>
                <p:txBody>
                  <a:bodyPr/>
                  <a:lstStyle/>
                  <a:p>
                    <a:r>
                      <a:rPr lang="zh-CN" altLang="en-US">
                        <a:noFill/>
                      </a:rPr>
                      <a:t> </a:t>
                    </a:r>
                  </a:p>
                </p:txBody>
              </p:sp>
            </mc:Fallback>
          </mc:AlternateContent>
          <p:sp>
            <p:nvSpPr>
              <p:cNvPr id="213" name="矩形 212">
                <a:extLst>
                  <a:ext uri="{FF2B5EF4-FFF2-40B4-BE49-F238E27FC236}">
                    <a16:creationId xmlns:a16="http://schemas.microsoft.com/office/drawing/2014/main" id="{DC861C16-F529-4148-A79C-2788F9CA4E83}"/>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4" name="文字方塊 98">
                    <a:extLst>
                      <a:ext uri="{FF2B5EF4-FFF2-40B4-BE49-F238E27FC236}">
                        <a16:creationId xmlns:a16="http://schemas.microsoft.com/office/drawing/2014/main" id="{0843BFA9-51E7-41DF-8430-AF5CF51EF49C}"/>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214" name="文字方塊 98">
                    <a:extLst>
                      <a:ext uri="{FF2B5EF4-FFF2-40B4-BE49-F238E27FC236}">
                        <a16:creationId xmlns="" xmlns:a16="http://schemas.microsoft.com/office/drawing/2014/main" xmlns:a14="http://schemas.microsoft.com/office/drawing/2010/main" id="{0843BFA9-51E7-41DF-8430-AF5CF51EF49C}"/>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rotWithShape="0">
                    <a:blip r:embed="rId35"/>
                    <a:stretch>
                      <a:fillRect/>
                    </a:stretch>
                  </a:blipFill>
                </p:spPr>
                <p:txBody>
                  <a:bodyPr/>
                  <a:lstStyle/>
                  <a:p>
                    <a:r>
                      <a:rPr lang="zh-CN" altLang="en-US">
                        <a:noFill/>
                      </a:rPr>
                      <a:t> </a:t>
                    </a:r>
                  </a:p>
                </p:txBody>
              </p:sp>
            </mc:Fallback>
          </mc:AlternateContent>
          <p:sp>
            <p:nvSpPr>
              <p:cNvPr id="215" name="矩形 214">
                <a:extLst>
                  <a:ext uri="{FF2B5EF4-FFF2-40B4-BE49-F238E27FC236}">
                    <a16:creationId xmlns:a16="http://schemas.microsoft.com/office/drawing/2014/main" id="{08AF0850-D239-40B4-968D-5DF3E3EDA8B4}"/>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6" name="文字方塊 100">
                    <a:extLst>
                      <a:ext uri="{FF2B5EF4-FFF2-40B4-BE49-F238E27FC236}">
                        <a16:creationId xmlns:a16="http://schemas.microsoft.com/office/drawing/2014/main" id="{47F583DF-037D-4FA1-AF0F-1001093CAC78}"/>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216" name="文字方塊 100">
                    <a:extLst>
                      <a:ext uri="{FF2B5EF4-FFF2-40B4-BE49-F238E27FC236}">
                        <a16:creationId xmlns="" xmlns:a16="http://schemas.microsoft.com/office/drawing/2014/main" xmlns:a14="http://schemas.microsoft.com/office/drawing/2010/main" id="{47F583DF-037D-4FA1-AF0F-1001093CAC78}"/>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rotWithShape="0">
                    <a:blip r:embed="rId36"/>
                    <a:stretch>
                      <a:fillRect b="-9333"/>
                    </a:stretch>
                  </a:blipFill>
                </p:spPr>
                <p:txBody>
                  <a:bodyPr/>
                  <a:lstStyle/>
                  <a:p>
                    <a:r>
                      <a:rPr lang="zh-CN" altLang="en-US">
                        <a:noFill/>
                      </a:rPr>
                      <a:t> </a:t>
                    </a:r>
                  </a:p>
                </p:txBody>
              </p:sp>
            </mc:Fallback>
          </mc:AlternateContent>
          <p:cxnSp>
            <p:nvCxnSpPr>
              <p:cNvPr id="217" name="直線單箭頭接點 101">
                <a:extLst>
                  <a:ext uri="{FF2B5EF4-FFF2-40B4-BE49-F238E27FC236}">
                    <a16:creationId xmlns:a16="http://schemas.microsoft.com/office/drawing/2014/main" id="{A48E0C3E-FBB9-4B40-9F64-3B9FE0831CEE}"/>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線單箭頭接點 102">
                <a:extLst>
                  <a:ext uri="{FF2B5EF4-FFF2-40B4-BE49-F238E27FC236}">
                    <a16:creationId xmlns:a16="http://schemas.microsoft.com/office/drawing/2014/main" id="{A0DFA8C1-6BC0-4E93-840C-B93FE76B7B30}"/>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直線單箭頭接點 103">
                <a:extLst>
                  <a:ext uri="{FF2B5EF4-FFF2-40B4-BE49-F238E27FC236}">
                    <a16:creationId xmlns:a16="http://schemas.microsoft.com/office/drawing/2014/main" id="{087606D6-E0D9-4CD8-ACB6-15DBFF7885B0}"/>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線單箭頭接點 104">
                <a:extLst>
                  <a:ext uri="{FF2B5EF4-FFF2-40B4-BE49-F238E27FC236}">
                    <a16:creationId xmlns:a16="http://schemas.microsoft.com/office/drawing/2014/main" id="{EA04529C-051D-4BCF-9694-8B87968EE1DD}"/>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6" name="文字方塊 115">
                  <a:extLst>
                    <a:ext uri="{FF2B5EF4-FFF2-40B4-BE49-F238E27FC236}">
                      <a16:creationId xmlns:a16="http://schemas.microsoft.com/office/drawing/2014/main" id="{638B6E28-3315-4406-8CA7-EC2702808E6C}"/>
                    </a:ext>
                  </a:extLst>
                </p:cNvPr>
                <p:cNvSpPr txBox="1"/>
                <p:nvPr/>
              </p:nvSpPr>
              <p:spPr>
                <a:xfrm>
                  <a:off x="9250841" y="496097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206" name="文字方塊 115">
                  <a:extLst>
                    <a:ext uri="{FF2B5EF4-FFF2-40B4-BE49-F238E27FC236}">
                      <a16:creationId xmlns="" xmlns:a16="http://schemas.microsoft.com/office/drawing/2014/main" xmlns:a14="http://schemas.microsoft.com/office/drawing/2010/main" id="{638B6E28-3315-4406-8CA7-EC2702808E6C}"/>
                    </a:ext>
                  </a:extLst>
                </p:cNvPr>
                <p:cNvSpPr txBox="1">
                  <a:spLocks noRot="1" noChangeAspect="1" noMove="1" noResize="1" noEditPoints="1" noAdjustHandles="1" noChangeArrowheads="1" noChangeShapeType="1" noTextEdit="1"/>
                </p:cNvSpPr>
                <p:nvPr/>
              </p:nvSpPr>
              <p:spPr>
                <a:xfrm>
                  <a:off x="9250841" y="4960971"/>
                  <a:ext cx="715161" cy="461665"/>
                </a:xfrm>
                <a:prstGeom prst="rect">
                  <a:avLst/>
                </a:prstGeom>
                <a:blipFill rotWithShape="0">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7" name="文字方塊 116">
                  <a:extLst>
                    <a:ext uri="{FF2B5EF4-FFF2-40B4-BE49-F238E27FC236}">
                      <a16:creationId xmlns:a16="http://schemas.microsoft.com/office/drawing/2014/main" id="{0BAB8833-D6C5-4CD7-867C-EB413A3F9FB8}"/>
                    </a:ext>
                  </a:extLst>
                </p:cNvPr>
                <p:cNvSpPr txBox="1"/>
                <p:nvPr/>
              </p:nvSpPr>
              <p:spPr>
                <a:xfrm>
                  <a:off x="7003167" y="49498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207" name="文字方塊 116">
                  <a:extLst>
                    <a:ext uri="{FF2B5EF4-FFF2-40B4-BE49-F238E27FC236}">
                      <a16:creationId xmlns="" xmlns:a16="http://schemas.microsoft.com/office/drawing/2014/main" xmlns:a14="http://schemas.microsoft.com/office/drawing/2010/main" id="{0BAB8833-D6C5-4CD7-867C-EB413A3F9FB8}"/>
                    </a:ext>
                  </a:extLst>
                </p:cNvPr>
                <p:cNvSpPr txBox="1">
                  <a:spLocks noRot="1" noChangeAspect="1" noMove="1" noResize="1" noEditPoints="1" noAdjustHandles="1" noChangeArrowheads="1" noChangeShapeType="1" noTextEdit="1"/>
                </p:cNvSpPr>
                <p:nvPr/>
              </p:nvSpPr>
              <p:spPr>
                <a:xfrm>
                  <a:off x="7003167" y="4949898"/>
                  <a:ext cx="715161" cy="461665"/>
                </a:xfrm>
                <a:prstGeom prst="rect">
                  <a:avLst/>
                </a:prstGeom>
                <a:blipFill rotWithShape="0">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8" name="文字方塊 117">
                  <a:extLst>
                    <a:ext uri="{FF2B5EF4-FFF2-40B4-BE49-F238E27FC236}">
                      <a16:creationId xmlns:a16="http://schemas.microsoft.com/office/drawing/2014/main" id="{5FBF6764-63DC-4A27-B875-7769AC975748}"/>
                    </a:ext>
                  </a:extLst>
                </p:cNvPr>
                <p:cNvSpPr txBox="1"/>
                <p:nvPr/>
              </p:nvSpPr>
              <p:spPr>
                <a:xfrm>
                  <a:off x="4790912" y="49498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208" name="文字方塊 117">
                  <a:extLst>
                    <a:ext uri="{FF2B5EF4-FFF2-40B4-BE49-F238E27FC236}">
                      <a16:creationId xmlns="" xmlns:a16="http://schemas.microsoft.com/office/drawing/2014/main" xmlns:a14="http://schemas.microsoft.com/office/drawing/2010/main" id="{5FBF6764-63DC-4A27-B875-7769AC975748}"/>
                    </a:ext>
                  </a:extLst>
                </p:cNvPr>
                <p:cNvSpPr txBox="1">
                  <a:spLocks noRot="1" noChangeAspect="1" noMove="1" noResize="1" noEditPoints="1" noAdjustHandles="1" noChangeArrowheads="1" noChangeShapeType="1" noTextEdit="1"/>
                </p:cNvSpPr>
                <p:nvPr/>
              </p:nvSpPr>
              <p:spPr>
                <a:xfrm>
                  <a:off x="4790912" y="4949898"/>
                  <a:ext cx="715161" cy="461665"/>
                </a:xfrm>
                <a:prstGeom prst="rect">
                  <a:avLst/>
                </a:prstGeom>
                <a:blipFill rotWithShape="0">
                  <a:blip r:embed="rId3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9" name="文字方塊 118">
                  <a:extLst>
                    <a:ext uri="{FF2B5EF4-FFF2-40B4-BE49-F238E27FC236}">
                      <a16:creationId xmlns:a16="http://schemas.microsoft.com/office/drawing/2014/main" id="{0C746637-8304-4AA4-A37D-CA0826C1CC2E}"/>
                    </a:ext>
                  </a:extLst>
                </p:cNvPr>
                <p:cNvSpPr txBox="1"/>
                <p:nvPr/>
              </p:nvSpPr>
              <p:spPr>
                <a:xfrm>
                  <a:off x="2497804" y="49424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09" name="文字方塊 118">
                  <a:extLst>
                    <a:ext uri="{FF2B5EF4-FFF2-40B4-BE49-F238E27FC236}">
                      <a16:creationId xmlns="" xmlns:a16="http://schemas.microsoft.com/office/drawing/2014/main" xmlns:a14="http://schemas.microsoft.com/office/drawing/2010/main" id="{0C746637-8304-4AA4-A37D-CA0826C1CC2E}"/>
                    </a:ext>
                  </a:extLst>
                </p:cNvPr>
                <p:cNvSpPr txBox="1">
                  <a:spLocks noRot="1" noChangeAspect="1" noMove="1" noResize="1" noEditPoints="1" noAdjustHandles="1" noChangeArrowheads="1" noChangeShapeType="1" noTextEdit="1"/>
                </p:cNvSpPr>
                <p:nvPr/>
              </p:nvSpPr>
              <p:spPr>
                <a:xfrm>
                  <a:off x="2497804" y="4942432"/>
                  <a:ext cx="715161" cy="461665"/>
                </a:xfrm>
                <a:prstGeom prst="rect">
                  <a:avLst/>
                </a:prstGeom>
                <a:blipFill rotWithShape="0">
                  <a:blip r:embed="rId4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0" name="文字方塊 1">
                  <a:extLst>
                    <a:ext uri="{FF2B5EF4-FFF2-40B4-BE49-F238E27FC236}">
                      <a16:creationId xmlns:a16="http://schemas.microsoft.com/office/drawing/2014/main" id="{35DDE13B-A484-4956-831C-0A55177ACD92}"/>
                    </a:ext>
                  </a:extLst>
                </p:cNvPr>
                <p:cNvSpPr txBox="1"/>
                <p:nvPr/>
              </p:nvSpPr>
              <p:spPr>
                <a:xfrm>
                  <a:off x="3221110" y="5476897"/>
                  <a:ext cx="1330236"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r>
                          <a:rPr lang="en-US" altLang="zh-TW" sz="2400" b="1" i="1">
                            <a:latin typeface="Cambria Math" panose="02040503050406030204" pitchFamily="18" charset="0"/>
                          </a:rPr>
                          <m:t>𝑾</m:t>
                        </m:r>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210" name="文字方塊 1">
                  <a:extLst>
                    <a:ext uri="{FF2B5EF4-FFF2-40B4-BE49-F238E27FC236}">
                      <a16:creationId xmlns="" xmlns:a16="http://schemas.microsoft.com/office/drawing/2014/main" xmlns:a14="http://schemas.microsoft.com/office/drawing/2010/main" id="{35DDE13B-A484-4956-831C-0A55177ACD92}"/>
                    </a:ext>
                  </a:extLst>
                </p:cNvPr>
                <p:cNvSpPr txBox="1">
                  <a:spLocks noRot="1" noChangeAspect="1" noMove="1" noResize="1" noEditPoints="1" noAdjustHandles="1" noChangeArrowheads="1" noChangeShapeType="1" noTextEdit="1"/>
                </p:cNvSpPr>
                <p:nvPr/>
              </p:nvSpPr>
              <p:spPr>
                <a:xfrm>
                  <a:off x="3221110" y="5476897"/>
                  <a:ext cx="1330236" cy="381258"/>
                </a:xfrm>
                <a:prstGeom prst="rect">
                  <a:avLst/>
                </a:prstGeom>
                <a:blipFill rotWithShape="0">
                  <a:blip r:embed="rId41"/>
                  <a:stretch>
                    <a:fillRect l="-3196" t="-3175" r="-1826" b="-4762"/>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8539320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8" grpId="0" animBg="1"/>
      <p:bldP spid="107" grpId="0"/>
      <p:bldP spid="108" grpId="0" animBg="1"/>
      <p:bldP spid="111" grpId="0" animBg="1"/>
      <p:bldP spid="114" grpId="0" animBg="1"/>
      <p:bldP spid="122" grpId="0"/>
      <p:bldP spid="30" grpId="0"/>
      <p:bldP spid="125" grpId="0"/>
      <p:bldP spid="126" grpId="0"/>
      <p:bldP spid="128" grpId="0"/>
      <p:bldP spid="42" grpId="0" animBg="1"/>
      <p:bldP spid="129" grpId="0"/>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直線單箭頭接點 108">
            <a:extLst>
              <a:ext uri="{FF2B5EF4-FFF2-40B4-BE49-F238E27FC236}">
                <a16:creationId xmlns:a16="http://schemas.microsoft.com/office/drawing/2014/main" id="{E31A8960-DEC4-4D77-8AF1-0A56491A2F75}"/>
              </a:ext>
            </a:extLst>
          </p:cNvPr>
          <p:cNvCxnSpPr>
            <a:cxnSpLocks/>
            <a:stCxn id="33" idx="0"/>
            <a:endCxn id="8" idx="4"/>
          </p:cNvCxnSpPr>
          <p:nvPr/>
        </p:nvCxnSpPr>
        <p:spPr>
          <a:xfrm flipH="1" flipV="1">
            <a:off x="2556679" y="278769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A312C66A-C6E6-4D3C-B733-B9228F8973BA}"/>
              </a:ext>
            </a:extLst>
          </p:cNvPr>
          <p:cNvCxnSpPr>
            <a:cxnSpLocks/>
          </p:cNvCxnSpPr>
          <p:nvPr/>
        </p:nvCxnSpPr>
        <p:spPr>
          <a:xfrm flipH="1" flipV="1">
            <a:off x="4835337" y="2766819"/>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02086EB2-4FBA-419F-8F48-29244152E4D8}"/>
              </a:ext>
            </a:extLst>
          </p:cNvPr>
          <p:cNvCxnSpPr>
            <a:cxnSpLocks/>
          </p:cNvCxnSpPr>
          <p:nvPr/>
        </p:nvCxnSpPr>
        <p:spPr>
          <a:xfrm flipH="1" flipV="1">
            <a:off x="7058177" y="276591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6D104572-F85D-41B9-8F68-72FB6899BDA8}"/>
              </a:ext>
            </a:extLst>
          </p:cNvPr>
          <p:cNvCxnSpPr>
            <a:cxnSpLocks/>
          </p:cNvCxnSpPr>
          <p:nvPr/>
        </p:nvCxnSpPr>
        <p:spPr>
          <a:xfrm flipH="1" flipV="1">
            <a:off x="9318535" y="2784018"/>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456E3A79-1238-4B9D-B67D-8771DBF1B4D8}"/>
                  </a:ext>
                </a:extLst>
              </p:cNvPr>
              <p:cNvSpPr txBox="1"/>
              <p:nvPr/>
            </p:nvSpPr>
            <p:spPr>
              <a:xfrm>
                <a:off x="2382987" y="223824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oMath>
                  </m:oMathPara>
                </a14:m>
                <a:endParaRPr lang="zh-TW" altLang="en-US" sz="2400" dirty="0"/>
              </a:p>
            </p:txBody>
          </p:sp>
        </mc:Choice>
        <mc:Fallback xmlns="">
          <p:sp>
            <p:nvSpPr>
              <p:cNvPr id="60" name="文字方塊 59">
                <a:extLst>
                  <a:ext uri="{FF2B5EF4-FFF2-40B4-BE49-F238E27FC236}">
                    <a16:creationId xmlns:a16="http://schemas.microsoft.com/office/drawing/2014/main" id="{456E3A79-1238-4B9D-B67D-8771DBF1B4D8}"/>
                  </a:ext>
                </a:extLst>
              </p:cNvPr>
              <p:cNvSpPr txBox="1">
                <a:spLocks noRot="1" noChangeAspect="1" noMove="1" noResize="1" noEditPoints="1" noAdjustHandles="1" noChangeArrowheads="1" noChangeShapeType="1" noTextEdit="1"/>
              </p:cNvSpPr>
              <p:nvPr/>
            </p:nvSpPr>
            <p:spPr>
              <a:xfrm>
                <a:off x="858986" y="2238239"/>
                <a:ext cx="565091" cy="385555"/>
              </a:xfrm>
              <a:prstGeom prst="rect">
                <a:avLst/>
              </a:prstGeom>
              <a:blipFill>
                <a:blip r:embed="rId19"/>
                <a:stretch>
                  <a:fillRect l="-7527" r="-4301" b="-11111"/>
                </a:stretch>
              </a:blipFill>
            </p:spPr>
            <p:txBody>
              <a:bodyPr/>
              <a:lstStyle/>
              <a:p>
                <a:r>
                  <a:rPr lang="zh-TW" altLang="en-US">
                    <a:noFill/>
                  </a:rPr>
                  <a:t> </a:t>
                </a:r>
              </a:p>
            </p:txBody>
          </p:sp>
        </mc:Fallback>
      </mc:AlternateContent>
      <p:sp>
        <p:nvSpPr>
          <p:cNvPr id="8" name="橢圓 7">
            <a:extLst>
              <a:ext uri="{FF2B5EF4-FFF2-40B4-BE49-F238E27FC236}">
                <a16:creationId xmlns:a16="http://schemas.microsoft.com/office/drawing/2014/main" id="{2B63B28E-5961-42CF-9F0E-AE1EDB4CAA45}"/>
              </a:ext>
            </a:extLst>
          </p:cNvPr>
          <p:cNvSpPr/>
          <p:nvPr/>
        </p:nvSpPr>
        <p:spPr>
          <a:xfrm>
            <a:off x="2466678" y="260769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7" name="文字方塊 106">
                <a:extLst>
                  <a:ext uri="{FF2B5EF4-FFF2-40B4-BE49-F238E27FC236}">
                    <a16:creationId xmlns:a16="http://schemas.microsoft.com/office/drawing/2014/main" id="{C6A28D3B-D122-47B9-BA8E-440F796EF39C}"/>
                  </a:ext>
                </a:extLst>
              </p:cNvPr>
              <p:cNvSpPr txBox="1"/>
              <p:nvPr/>
            </p:nvSpPr>
            <p:spPr>
              <a:xfrm>
                <a:off x="4655584" y="2238240"/>
                <a:ext cx="565090"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oMath>
                  </m:oMathPara>
                </a14:m>
                <a:endParaRPr lang="zh-TW" altLang="en-US" sz="2400" dirty="0"/>
              </a:p>
            </p:txBody>
          </p:sp>
        </mc:Choice>
        <mc:Fallback xmlns="">
          <p:sp>
            <p:nvSpPr>
              <p:cNvPr id="107" name="文字方塊 106">
                <a:extLst>
                  <a:ext uri="{FF2B5EF4-FFF2-40B4-BE49-F238E27FC236}">
                    <a16:creationId xmlns:a16="http://schemas.microsoft.com/office/drawing/2014/main" id="{C6A28D3B-D122-47B9-BA8E-440F796EF39C}"/>
                  </a:ext>
                </a:extLst>
              </p:cNvPr>
              <p:cNvSpPr txBox="1">
                <a:spLocks noRot="1" noChangeAspect="1" noMove="1" noResize="1" noEditPoints="1" noAdjustHandles="1" noChangeArrowheads="1" noChangeShapeType="1" noTextEdit="1"/>
              </p:cNvSpPr>
              <p:nvPr/>
            </p:nvSpPr>
            <p:spPr>
              <a:xfrm>
                <a:off x="3131584" y="2238239"/>
                <a:ext cx="565090" cy="385555"/>
              </a:xfrm>
              <a:prstGeom prst="rect">
                <a:avLst/>
              </a:prstGeom>
              <a:blipFill>
                <a:blip r:embed="rId20"/>
                <a:stretch>
                  <a:fillRect l="-7609" r="-5435" b="-11111"/>
                </a:stretch>
              </a:blipFill>
            </p:spPr>
            <p:txBody>
              <a:bodyPr/>
              <a:lstStyle/>
              <a:p>
                <a:r>
                  <a:rPr lang="zh-TW" altLang="en-US">
                    <a:noFill/>
                  </a:rPr>
                  <a:t> </a:t>
                </a:r>
              </a:p>
            </p:txBody>
          </p:sp>
        </mc:Fallback>
      </mc:AlternateContent>
      <p:sp>
        <p:nvSpPr>
          <p:cNvPr id="108" name="橢圓 107">
            <a:extLst>
              <a:ext uri="{FF2B5EF4-FFF2-40B4-BE49-F238E27FC236}">
                <a16:creationId xmlns:a16="http://schemas.microsoft.com/office/drawing/2014/main" id="{70A0BD40-7E9D-4417-8B9D-E9E96059A1BD}"/>
              </a:ext>
            </a:extLst>
          </p:cNvPr>
          <p:cNvSpPr/>
          <p:nvPr/>
        </p:nvSpPr>
        <p:spPr>
          <a:xfrm>
            <a:off x="4764355" y="261616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A0599288-5924-402D-AC13-D20F6250F251}"/>
              </a:ext>
            </a:extLst>
          </p:cNvPr>
          <p:cNvSpPr/>
          <p:nvPr/>
        </p:nvSpPr>
        <p:spPr>
          <a:xfrm>
            <a:off x="6969764" y="26250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4" name="橢圓 113">
            <a:extLst>
              <a:ext uri="{FF2B5EF4-FFF2-40B4-BE49-F238E27FC236}">
                <a16:creationId xmlns:a16="http://schemas.microsoft.com/office/drawing/2014/main" id="{FAD1A2A2-F846-4C3C-9CE8-45F29DF35A42}"/>
              </a:ext>
            </a:extLst>
          </p:cNvPr>
          <p:cNvSpPr/>
          <p:nvPr/>
        </p:nvSpPr>
        <p:spPr>
          <a:xfrm>
            <a:off x="9220724" y="26504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15" name="直線單箭頭接點 114">
            <a:extLst>
              <a:ext uri="{FF2B5EF4-FFF2-40B4-BE49-F238E27FC236}">
                <a16:creationId xmlns:a16="http://schemas.microsoft.com/office/drawing/2014/main" id="{7C94D2AE-7C6E-42A4-B09E-1157D290EE1A}"/>
              </a:ext>
            </a:extLst>
          </p:cNvPr>
          <p:cNvCxnSpPr>
            <a:cxnSpLocks/>
            <a:stCxn id="34" idx="0"/>
            <a:endCxn id="114" idx="4"/>
          </p:cNvCxnSpPr>
          <p:nvPr/>
        </p:nvCxnSpPr>
        <p:spPr>
          <a:xfrm flipV="1">
            <a:off x="2251404" y="2830421"/>
            <a:ext cx="7059320" cy="965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4CEEB10A-2B57-4511-AC66-10A8B2323D1C}"/>
              </a:ext>
            </a:extLst>
          </p:cNvPr>
          <p:cNvCxnSpPr>
            <a:cxnSpLocks/>
            <a:stCxn id="34" idx="0"/>
            <a:endCxn id="111" idx="4"/>
          </p:cNvCxnSpPr>
          <p:nvPr/>
        </p:nvCxnSpPr>
        <p:spPr>
          <a:xfrm flipV="1">
            <a:off x="2251404" y="2805021"/>
            <a:ext cx="4808360" cy="990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23D060E9-A98D-4336-9C5B-660E70E94A70}"/>
              </a:ext>
            </a:extLst>
          </p:cNvPr>
          <p:cNvCxnSpPr>
            <a:cxnSpLocks/>
            <a:stCxn id="34" idx="0"/>
            <a:endCxn id="108" idx="4"/>
          </p:cNvCxnSpPr>
          <p:nvPr/>
        </p:nvCxnSpPr>
        <p:spPr>
          <a:xfrm flipV="1">
            <a:off x="2251405" y="2796163"/>
            <a:ext cx="2602951" cy="999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7A7098CD-5A03-4E41-B494-B52BC2F074ED}"/>
              </a:ext>
            </a:extLst>
          </p:cNvPr>
          <p:cNvCxnSpPr>
            <a:cxnSpLocks/>
            <a:stCxn id="34" idx="0"/>
            <a:endCxn id="8" idx="4"/>
          </p:cNvCxnSpPr>
          <p:nvPr/>
        </p:nvCxnSpPr>
        <p:spPr>
          <a:xfrm flipV="1">
            <a:off x="2251404" y="2787695"/>
            <a:ext cx="305274" cy="10081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文字方塊 124">
                <a:extLst>
                  <a:ext uri="{FF2B5EF4-FFF2-40B4-BE49-F238E27FC236}">
                    <a16:creationId xmlns:a16="http://schemas.microsoft.com/office/drawing/2014/main" id="{ADA11FB3-0161-4049-BD56-AEFBE0944B83}"/>
                  </a:ext>
                </a:extLst>
              </p:cNvPr>
              <p:cNvSpPr txBox="1"/>
              <p:nvPr/>
            </p:nvSpPr>
            <p:spPr>
              <a:xfrm>
                <a:off x="6806782" y="2238240"/>
                <a:ext cx="565090"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oMath>
                  </m:oMathPara>
                </a14:m>
                <a:endParaRPr lang="zh-TW" altLang="en-US" sz="2400" dirty="0"/>
              </a:p>
            </p:txBody>
          </p:sp>
        </mc:Choice>
        <mc:Fallback xmlns="">
          <p:sp>
            <p:nvSpPr>
              <p:cNvPr id="125" name="文字方塊 124">
                <a:extLst>
                  <a:ext uri="{FF2B5EF4-FFF2-40B4-BE49-F238E27FC236}">
                    <a16:creationId xmlns:a16="http://schemas.microsoft.com/office/drawing/2014/main" id="{ADA11FB3-0161-4049-BD56-AEFBE0944B83}"/>
                  </a:ext>
                </a:extLst>
              </p:cNvPr>
              <p:cNvSpPr txBox="1">
                <a:spLocks noRot="1" noChangeAspect="1" noMove="1" noResize="1" noEditPoints="1" noAdjustHandles="1" noChangeArrowheads="1" noChangeShapeType="1" noTextEdit="1"/>
              </p:cNvSpPr>
              <p:nvPr/>
            </p:nvSpPr>
            <p:spPr>
              <a:xfrm>
                <a:off x="5282782" y="2238239"/>
                <a:ext cx="565090" cy="385555"/>
              </a:xfrm>
              <a:prstGeom prst="rect">
                <a:avLst/>
              </a:prstGeom>
              <a:blipFill>
                <a:blip r:embed="rId21"/>
                <a:stretch>
                  <a:fillRect l="-7609" r="-5435"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62412C86-495A-4072-85FD-661E7605B182}"/>
                  </a:ext>
                </a:extLst>
              </p:cNvPr>
              <p:cNvSpPr txBox="1"/>
              <p:nvPr/>
            </p:nvSpPr>
            <p:spPr>
              <a:xfrm>
                <a:off x="9162648" y="2254463"/>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Sub>
                    </m:oMath>
                  </m:oMathPara>
                </a14:m>
                <a:endParaRPr lang="zh-TW" altLang="en-US" sz="2400" dirty="0"/>
              </a:p>
            </p:txBody>
          </p:sp>
        </mc:Choice>
        <mc:Fallback xmlns="">
          <p:sp>
            <p:nvSpPr>
              <p:cNvPr id="126" name="文字方塊 125">
                <a:extLst>
                  <a:ext uri="{FF2B5EF4-FFF2-40B4-BE49-F238E27FC236}">
                    <a16:creationId xmlns:a16="http://schemas.microsoft.com/office/drawing/2014/main" id="{62412C86-495A-4072-85FD-661E7605B182}"/>
                  </a:ext>
                </a:extLst>
              </p:cNvPr>
              <p:cNvSpPr txBox="1">
                <a:spLocks noRot="1" noChangeAspect="1" noMove="1" noResize="1" noEditPoints="1" noAdjustHandles="1" noChangeArrowheads="1" noChangeShapeType="1" noTextEdit="1"/>
              </p:cNvSpPr>
              <p:nvPr/>
            </p:nvSpPr>
            <p:spPr>
              <a:xfrm>
                <a:off x="7638647" y="2254462"/>
                <a:ext cx="565091" cy="385555"/>
              </a:xfrm>
              <a:prstGeom prst="rect">
                <a:avLst/>
              </a:prstGeom>
              <a:blipFill>
                <a:blip r:embed="rId22"/>
                <a:stretch>
                  <a:fillRect l="-6452" r="-4301" b="-11111"/>
                </a:stretch>
              </a:blipFill>
            </p:spPr>
            <p:txBody>
              <a:bodyPr/>
              <a:lstStyle/>
              <a:p>
                <a:r>
                  <a:rPr lang="zh-TW" altLang="en-US">
                    <a:noFill/>
                  </a:rPr>
                  <a:t> </a:t>
                </a:r>
              </a:p>
            </p:txBody>
          </p:sp>
        </mc:Fallback>
      </mc:AlternateContent>
      <p:cxnSp>
        <p:nvCxnSpPr>
          <p:cNvPr id="113" name="直線單箭頭接點 112">
            <a:extLst>
              <a:ext uri="{FF2B5EF4-FFF2-40B4-BE49-F238E27FC236}">
                <a16:creationId xmlns:a16="http://schemas.microsoft.com/office/drawing/2014/main" id="{DBE33F24-D1EB-4FCC-81F2-5C74E89C3582}"/>
              </a:ext>
            </a:extLst>
          </p:cNvPr>
          <p:cNvCxnSpPr>
            <a:cxnSpLocks/>
          </p:cNvCxnSpPr>
          <p:nvPr/>
        </p:nvCxnSpPr>
        <p:spPr>
          <a:xfrm flipH="1" flipV="1">
            <a:off x="2546439" y="1445260"/>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a:extLst>
              <a:ext uri="{FF2B5EF4-FFF2-40B4-BE49-F238E27FC236}">
                <a16:creationId xmlns:a16="http://schemas.microsoft.com/office/drawing/2014/main" id="{29A882DF-78F7-4AC4-954D-6A43967AA014}"/>
              </a:ext>
            </a:extLst>
          </p:cNvPr>
          <p:cNvCxnSpPr>
            <a:cxnSpLocks/>
          </p:cNvCxnSpPr>
          <p:nvPr/>
        </p:nvCxnSpPr>
        <p:spPr>
          <a:xfrm flipH="1" flipV="1">
            <a:off x="4864775" y="1424236"/>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a:extLst>
              <a:ext uri="{FF2B5EF4-FFF2-40B4-BE49-F238E27FC236}">
                <a16:creationId xmlns:a16="http://schemas.microsoft.com/office/drawing/2014/main" id="{D8922ED4-EABB-4DC9-97B7-C6C945E04E3C}"/>
              </a:ext>
            </a:extLst>
          </p:cNvPr>
          <p:cNvCxnSpPr>
            <a:cxnSpLocks/>
          </p:cNvCxnSpPr>
          <p:nvPr/>
        </p:nvCxnSpPr>
        <p:spPr>
          <a:xfrm flipH="1" flipV="1">
            <a:off x="7071140" y="1434097"/>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a:extLst>
              <a:ext uri="{FF2B5EF4-FFF2-40B4-BE49-F238E27FC236}">
                <a16:creationId xmlns:a16="http://schemas.microsoft.com/office/drawing/2014/main" id="{CD22AF0F-5B18-4E70-A115-7628006B2124}"/>
              </a:ext>
            </a:extLst>
          </p:cNvPr>
          <p:cNvCxnSpPr>
            <a:cxnSpLocks/>
          </p:cNvCxnSpPr>
          <p:nvPr/>
        </p:nvCxnSpPr>
        <p:spPr>
          <a:xfrm flipH="1" flipV="1">
            <a:off x="9340426" y="1442306"/>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矩形: 圓角 109">
            <a:extLst>
              <a:ext uri="{FF2B5EF4-FFF2-40B4-BE49-F238E27FC236}">
                <a16:creationId xmlns:a16="http://schemas.microsoft.com/office/drawing/2014/main" id="{36A2F2E2-B81A-4089-88C1-A8E8FD0C8B20}"/>
              </a:ext>
            </a:extLst>
          </p:cNvPr>
          <p:cNvSpPr/>
          <p:nvPr/>
        </p:nvSpPr>
        <p:spPr>
          <a:xfrm>
            <a:off x="2240019" y="1684980"/>
            <a:ext cx="7907513" cy="43646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800" dirty="0"/>
              <a:t>Soft-max</a:t>
            </a:r>
            <a:endParaRPr lang="zh-TW" altLang="en-US" sz="2800" dirty="0"/>
          </a:p>
        </p:txBody>
      </p:sp>
      <mc:AlternateContent xmlns:mc="http://schemas.openxmlformats.org/markup-compatibility/2006" xmlns:a14="http://schemas.microsoft.com/office/drawing/2010/main">
        <mc:Choice Requires="a14">
          <p:sp>
            <p:nvSpPr>
              <p:cNvPr id="132" name="文字方塊 131">
                <a:extLst>
                  <a:ext uri="{FF2B5EF4-FFF2-40B4-BE49-F238E27FC236}">
                    <a16:creationId xmlns:a16="http://schemas.microsoft.com/office/drawing/2014/main" id="{0716B576-9B54-409B-BDA7-861A7A2A430A}"/>
                  </a:ext>
                </a:extLst>
              </p:cNvPr>
              <p:cNvSpPr txBox="1"/>
              <p:nvPr/>
            </p:nvSpPr>
            <p:spPr>
              <a:xfrm>
                <a:off x="2399019" y="1015897"/>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1,1</m:t>
                          </m:r>
                        </m:sub>
                      </m:sSub>
                    </m:oMath>
                  </m:oMathPara>
                </a14:m>
                <a:endParaRPr lang="zh-TW" altLang="en-US" sz="2400" dirty="0"/>
              </a:p>
            </p:txBody>
          </p:sp>
        </mc:Choice>
        <mc:Fallback xmlns="">
          <p:sp>
            <p:nvSpPr>
              <p:cNvPr id="132" name="文字方塊 131">
                <a:extLst>
                  <a:ext uri="{FF2B5EF4-FFF2-40B4-BE49-F238E27FC236}">
                    <a16:creationId xmlns:a16="http://schemas.microsoft.com/office/drawing/2014/main" id="{0716B576-9B54-409B-BDA7-861A7A2A430A}"/>
                  </a:ext>
                </a:extLst>
              </p:cNvPr>
              <p:cNvSpPr txBox="1">
                <a:spLocks noRot="1" noChangeAspect="1" noMove="1" noResize="1" noEditPoints="1" noAdjustHandles="1" noChangeArrowheads="1" noChangeShapeType="1" noTextEdit="1"/>
              </p:cNvSpPr>
              <p:nvPr/>
            </p:nvSpPr>
            <p:spPr>
              <a:xfrm>
                <a:off x="875018" y="1015896"/>
                <a:ext cx="565091" cy="385555"/>
              </a:xfrm>
              <a:prstGeom prst="rect">
                <a:avLst/>
              </a:prstGeom>
              <a:blipFill>
                <a:blip r:embed="rId23"/>
                <a:stretch>
                  <a:fillRect l="-7609" t="-15873" r="-27174"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4" name="文字方塊 133">
                <a:extLst>
                  <a:ext uri="{FF2B5EF4-FFF2-40B4-BE49-F238E27FC236}">
                    <a16:creationId xmlns:a16="http://schemas.microsoft.com/office/drawing/2014/main" id="{B362D09D-27F2-40E3-A28F-35BFE4FE1A91}"/>
                  </a:ext>
                </a:extLst>
              </p:cNvPr>
              <p:cNvSpPr txBox="1"/>
              <p:nvPr/>
            </p:nvSpPr>
            <p:spPr>
              <a:xfrm>
                <a:off x="4671616" y="1015897"/>
                <a:ext cx="565090"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1,2</m:t>
                          </m:r>
                        </m:sub>
                      </m:sSub>
                    </m:oMath>
                  </m:oMathPara>
                </a14:m>
                <a:endParaRPr lang="zh-TW" altLang="en-US" sz="2400" dirty="0"/>
              </a:p>
            </p:txBody>
          </p:sp>
        </mc:Choice>
        <mc:Fallback xmlns="">
          <p:sp>
            <p:nvSpPr>
              <p:cNvPr id="134" name="文字方塊 133">
                <a:extLst>
                  <a:ext uri="{FF2B5EF4-FFF2-40B4-BE49-F238E27FC236}">
                    <a16:creationId xmlns:a16="http://schemas.microsoft.com/office/drawing/2014/main" id="{B362D09D-27F2-40E3-A28F-35BFE4FE1A91}"/>
                  </a:ext>
                </a:extLst>
              </p:cNvPr>
              <p:cNvSpPr txBox="1">
                <a:spLocks noRot="1" noChangeAspect="1" noMove="1" noResize="1" noEditPoints="1" noAdjustHandles="1" noChangeArrowheads="1" noChangeShapeType="1" noTextEdit="1"/>
              </p:cNvSpPr>
              <p:nvPr/>
            </p:nvSpPr>
            <p:spPr>
              <a:xfrm>
                <a:off x="3147616" y="1015896"/>
                <a:ext cx="565090" cy="385555"/>
              </a:xfrm>
              <a:prstGeom prst="rect">
                <a:avLst/>
              </a:prstGeom>
              <a:blipFill>
                <a:blip r:embed="rId24"/>
                <a:stretch>
                  <a:fillRect l="-6452" t="-15873" r="-26882"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文字方塊 137">
                <a:extLst>
                  <a:ext uri="{FF2B5EF4-FFF2-40B4-BE49-F238E27FC236}">
                    <a16:creationId xmlns:a16="http://schemas.microsoft.com/office/drawing/2014/main" id="{59DD0272-3037-403E-AAF4-217D07B930F3}"/>
                  </a:ext>
                </a:extLst>
              </p:cNvPr>
              <p:cNvSpPr txBox="1"/>
              <p:nvPr/>
            </p:nvSpPr>
            <p:spPr>
              <a:xfrm>
                <a:off x="6822814" y="1015897"/>
                <a:ext cx="565090"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1,3</m:t>
                          </m:r>
                        </m:sub>
                      </m:sSub>
                    </m:oMath>
                  </m:oMathPara>
                </a14:m>
                <a:endParaRPr lang="zh-TW" altLang="en-US" sz="2400" dirty="0"/>
              </a:p>
            </p:txBody>
          </p:sp>
        </mc:Choice>
        <mc:Fallback xmlns="">
          <p:sp>
            <p:nvSpPr>
              <p:cNvPr id="138" name="文字方塊 137">
                <a:extLst>
                  <a:ext uri="{FF2B5EF4-FFF2-40B4-BE49-F238E27FC236}">
                    <a16:creationId xmlns:a16="http://schemas.microsoft.com/office/drawing/2014/main" id="{59DD0272-3037-403E-AAF4-217D07B930F3}"/>
                  </a:ext>
                </a:extLst>
              </p:cNvPr>
              <p:cNvSpPr txBox="1">
                <a:spLocks noRot="1" noChangeAspect="1" noMove="1" noResize="1" noEditPoints="1" noAdjustHandles="1" noChangeArrowheads="1" noChangeShapeType="1" noTextEdit="1"/>
              </p:cNvSpPr>
              <p:nvPr/>
            </p:nvSpPr>
            <p:spPr>
              <a:xfrm>
                <a:off x="5298814" y="1015896"/>
                <a:ext cx="565090" cy="385555"/>
              </a:xfrm>
              <a:prstGeom prst="rect">
                <a:avLst/>
              </a:prstGeom>
              <a:blipFill>
                <a:blip r:embed="rId25"/>
                <a:stretch>
                  <a:fillRect l="-6452" t="-15873" r="-26882"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文字方塊 138">
                <a:extLst>
                  <a:ext uri="{FF2B5EF4-FFF2-40B4-BE49-F238E27FC236}">
                    <a16:creationId xmlns:a16="http://schemas.microsoft.com/office/drawing/2014/main" id="{AD81E8AF-4B00-44BA-AEC8-CD4A12EF42F4}"/>
                  </a:ext>
                </a:extLst>
              </p:cNvPr>
              <p:cNvSpPr txBox="1"/>
              <p:nvPr/>
            </p:nvSpPr>
            <p:spPr>
              <a:xfrm>
                <a:off x="9178680" y="10321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1,4</m:t>
                          </m:r>
                        </m:sub>
                      </m:sSub>
                    </m:oMath>
                  </m:oMathPara>
                </a14:m>
                <a:endParaRPr lang="zh-TW" altLang="en-US" sz="2400" dirty="0"/>
              </a:p>
            </p:txBody>
          </p:sp>
        </mc:Choice>
        <mc:Fallback xmlns="">
          <p:sp>
            <p:nvSpPr>
              <p:cNvPr id="139" name="文字方塊 138">
                <a:extLst>
                  <a:ext uri="{FF2B5EF4-FFF2-40B4-BE49-F238E27FC236}">
                    <a16:creationId xmlns:a16="http://schemas.microsoft.com/office/drawing/2014/main" id="{AD81E8AF-4B00-44BA-AEC8-CD4A12EF42F4}"/>
                  </a:ext>
                </a:extLst>
              </p:cNvPr>
              <p:cNvSpPr txBox="1">
                <a:spLocks noRot="1" noChangeAspect="1" noMove="1" noResize="1" noEditPoints="1" noAdjustHandles="1" noChangeArrowheads="1" noChangeShapeType="1" noTextEdit="1"/>
              </p:cNvSpPr>
              <p:nvPr/>
            </p:nvSpPr>
            <p:spPr>
              <a:xfrm>
                <a:off x="7654679" y="1032119"/>
                <a:ext cx="565091" cy="385555"/>
              </a:xfrm>
              <a:prstGeom prst="rect">
                <a:avLst/>
              </a:prstGeom>
              <a:blipFill>
                <a:blip r:embed="rId26"/>
                <a:stretch>
                  <a:fillRect l="-7609" t="-14063" r="-27174" b="-937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0" name="文字方塊 139">
                <a:extLst>
                  <a:ext uri="{FF2B5EF4-FFF2-40B4-BE49-F238E27FC236}">
                    <a16:creationId xmlns:a16="http://schemas.microsoft.com/office/drawing/2014/main" id="{B7AF5C70-025F-4D24-87D9-186251995A8E}"/>
                  </a:ext>
                </a:extLst>
              </p:cNvPr>
              <p:cNvSpPr txBox="1"/>
              <p:nvPr/>
            </p:nvSpPr>
            <p:spPr>
              <a:xfrm>
                <a:off x="5276413" y="-16656"/>
                <a:ext cx="5026504" cy="845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solidFill>
                                <a:schemeClr val="bg1"/>
                              </a:solidFill>
                              <a:latin typeface="Cambria Math" panose="02040503050406030204" pitchFamily="18" charset="0"/>
                            </a:rPr>
                          </m:ctrlPr>
                        </m:sSubPr>
                        <m:e>
                          <m:acc>
                            <m:accPr>
                              <m:chr m:val="̂"/>
                              <m:ctrlPr>
                                <a:rPr lang="zh-TW" altLang="en-US" sz="2800" i="1">
                                  <a:solidFill>
                                    <a:schemeClr val="bg1"/>
                                  </a:solidFill>
                                  <a:latin typeface="Cambria Math" panose="02040503050406030204" pitchFamily="18" charset="0"/>
                                </a:rPr>
                              </m:ctrlPr>
                            </m:accPr>
                            <m:e>
                              <m:r>
                                <a:rPr lang="zh-TW" altLang="en-US" sz="2800" i="1">
                                  <a:solidFill>
                                    <a:schemeClr val="bg1"/>
                                  </a:solidFill>
                                  <a:latin typeface="Cambria Math" panose="02040503050406030204" pitchFamily="18" charset="0"/>
                                </a:rPr>
                                <m:t>𝛼</m:t>
                              </m:r>
                            </m:e>
                          </m:acc>
                        </m:e>
                        <m:sub>
                          <m:r>
                            <a:rPr lang="en-US" altLang="zh-TW" sz="2800" i="1">
                              <a:solidFill>
                                <a:schemeClr val="bg1"/>
                              </a:solidFill>
                              <a:latin typeface="Cambria Math" panose="02040503050406030204" pitchFamily="18" charset="0"/>
                            </a:rPr>
                            <m:t>1,</m:t>
                          </m:r>
                          <m:r>
                            <a:rPr lang="en-US" altLang="zh-TW" sz="2800" i="1">
                              <a:solidFill>
                                <a:schemeClr val="bg1"/>
                              </a:solidFill>
                              <a:latin typeface="Cambria Math" panose="02040503050406030204" pitchFamily="18" charset="0"/>
                            </a:rPr>
                            <m:t>𝑖</m:t>
                          </m:r>
                        </m:sub>
                      </m:sSub>
                      <m:r>
                        <a:rPr lang="en-US" altLang="zh-TW" sz="2800" i="1">
                          <a:solidFill>
                            <a:schemeClr val="bg1"/>
                          </a:solidFill>
                          <a:latin typeface="Cambria Math" panose="02040503050406030204" pitchFamily="18" charset="0"/>
                        </a:rPr>
                        <m:t>=</m:t>
                      </m:r>
                      <m:r>
                        <a:rPr lang="en-US" altLang="zh-TW" sz="2800" i="1">
                          <a:solidFill>
                            <a:schemeClr val="bg1"/>
                          </a:solidFill>
                          <a:latin typeface="Cambria Math" panose="02040503050406030204" pitchFamily="18" charset="0"/>
                        </a:rPr>
                        <m:t>𝑒𝑥𝑝</m:t>
                      </m:r>
                      <m:d>
                        <m:dPr>
                          <m:ctrlPr>
                            <a:rPr lang="en-US" altLang="zh-TW" sz="2800" i="1">
                              <a:solidFill>
                                <a:schemeClr val="bg1"/>
                              </a:solidFill>
                              <a:latin typeface="Cambria Math" panose="02040503050406030204" pitchFamily="18" charset="0"/>
                            </a:rPr>
                          </m:ctrlPr>
                        </m:dPr>
                        <m:e>
                          <m:sSub>
                            <m:sSubPr>
                              <m:ctrlPr>
                                <a:rPr lang="en-US" altLang="zh-TW" sz="2800" i="1">
                                  <a:solidFill>
                                    <a:schemeClr val="bg1"/>
                                  </a:solidFill>
                                  <a:latin typeface="Cambria Math" panose="02040503050406030204" pitchFamily="18" charset="0"/>
                                </a:rPr>
                              </m:ctrlPr>
                            </m:sSubPr>
                            <m:e>
                              <m:r>
                                <a:rPr lang="zh-TW" altLang="en-US" sz="2800" i="1">
                                  <a:solidFill>
                                    <a:schemeClr val="bg1"/>
                                  </a:solidFill>
                                  <a:latin typeface="Cambria Math" panose="02040503050406030204" pitchFamily="18" charset="0"/>
                                </a:rPr>
                                <m:t>𝛼</m:t>
                              </m:r>
                            </m:e>
                            <m:sub>
                              <m:r>
                                <a:rPr lang="en-US" altLang="zh-TW" sz="2800" i="1">
                                  <a:solidFill>
                                    <a:schemeClr val="bg1"/>
                                  </a:solidFill>
                                  <a:latin typeface="Cambria Math" panose="02040503050406030204" pitchFamily="18" charset="0"/>
                                </a:rPr>
                                <m:t>1,</m:t>
                              </m:r>
                              <m:r>
                                <a:rPr lang="en-US" altLang="zh-TW" sz="2800" i="1">
                                  <a:solidFill>
                                    <a:schemeClr val="bg1"/>
                                  </a:solidFill>
                                  <a:latin typeface="Cambria Math" panose="02040503050406030204" pitchFamily="18" charset="0"/>
                                </a:rPr>
                                <m:t>𝑖</m:t>
                              </m:r>
                            </m:sub>
                          </m:sSub>
                          <m:r>
                            <m:rPr>
                              <m:nor/>
                            </m:rPr>
                            <a:rPr lang="zh-TW" altLang="en-US" sz="2800" dirty="0">
                              <a:solidFill>
                                <a:schemeClr val="bg1"/>
                              </a:solidFill>
                            </a:rPr>
                            <m:t> </m:t>
                          </m:r>
                        </m:e>
                      </m:d>
                      <m:r>
                        <a:rPr lang="en-US" altLang="zh-TW" sz="2800" i="1">
                          <a:solidFill>
                            <a:schemeClr val="bg1"/>
                          </a:solidFill>
                          <a:latin typeface="Cambria Math" panose="02040503050406030204" pitchFamily="18" charset="0"/>
                        </a:rPr>
                        <m:t>/</m:t>
                      </m:r>
                      <m:nary>
                        <m:naryPr>
                          <m:chr m:val="∑"/>
                          <m:limLoc m:val="subSup"/>
                          <m:supHide m:val="on"/>
                          <m:ctrlPr>
                            <a:rPr lang="en-US" altLang="zh-TW" sz="2800" i="1">
                              <a:solidFill>
                                <a:schemeClr val="bg1"/>
                              </a:solidFill>
                              <a:latin typeface="Cambria Math" panose="02040503050406030204" pitchFamily="18" charset="0"/>
                            </a:rPr>
                          </m:ctrlPr>
                        </m:naryPr>
                        <m:sub>
                          <m:r>
                            <m:rPr>
                              <m:brk m:alnAt="9"/>
                            </m:rPr>
                            <a:rPr lang="en-US" altLang="zh-TW" sz="2800" i="1">
                              <a:solidFill>
                                <a:schemeClr val="bg1"/>
                              </a:solidFill>
                              <a:latin typeface="Cambria Math" panose="02040503050406030204" pitchFamily="18" charset="0"/>
                            </a:rPr>
                            <m:t>𝑗</m:t>
                          </m:r>
                        </m:sub>
                        <m:sup/>
                        <m:e>
                          <m:r>
                            <a:rPr lang="en-US" altLang="zh-TW" sz="2800" i="1">
                              <a:solidFill>
                                <a:schemeClr val="bg1"/>
                              </a:solidFill>
                              <a:latin typeface="Cambria Math" panose="02040503050406030204" pitchFamily="18" charset="0"/>
                            </a:rPr>
                            <m:t>𝑒𝑥𝑝</m:t>
                          </m:r>
                          <m:d>
                            <m:dPr>
                              <m:ctrlPr>
                                <a:rPr lang="en-US" altLang="zh-TW" sz="2800" i="1">
                                  <a:solidFill>
                                    <a:schemeClr val="bg1"/>
                                  </a:solidFill>
                                  <a:latin typeface="Cambria Math" panose="02040503050406030204" pitchFamily="18" charset="0"/>
                                </a:rPr>
                              </m:ctrlPr>
                            </m:dPr>
                            <m:e>
                              <m:sSub>
                                <m:sSubPr>
                                  <m:ctrlPr>
                                    <a:rPr lang="en-US" altLang="zh-TW" sz="2800" i="1">
                                      <a:solidFill>
                                        <a:schemeClr val="bg1"/>
                                      </a:solidFill>
                                      <a:latin typeface="Cambria Math" panose="02040503050406030204" pitchFamily="18" charset="0"/>
                                    </a:rPr>
                                  </m:ctrlPr>
                                </m:sSubPr>
                                <m:e>
                                  <m:r>
                                    <a:rPr lang="zh-TW" altLang="en-US" sz="2800" i="1">
                                      <a:solidFill>
                                        <a:schemeClr val="bg1"/>
                                      </a:solidFill>
                                      <a:latin typeface="Cambria Math" panose="02040503050406030204" pitchFamily="18" charset="0"/>
                                    </a:rPr>
                                    <m:t>𝛼</m:t>
                                  </m:r>
                                </m:e>
                                <m:sub>
                                  <m:r>
                                    <a:rPr lang="en-US" altLang="zh-TW" sz="2800" i="1">
                                      <a:solidFill>
                                        <a:schemeClr val="bg1"/>
                                      </a:solidFill>
                                      <a:latin typeface="Cambria Math" panose="02040503050406030204" pitchFamily="18" charset="0"/>
                                    </a:rPr>
                                    <m:t>1,</m:t>
                                  </m:r>
                                  <m:r>
                                    <a:rPr lang="en-US" altLang="zh-TW" sz="2800" i="1">
                                      <a:solidFill>
                                        <a:schemeClr val="bg1"/>
                                      </a:solidFill>
                                      <a:latin typeface="Cambria Math" panose="02040503050406030204" pitchFamily="18" charset="0"/>
                                    </a:rPr>
                                    <m:t>𝑗</m:t>
                                  </m:r>
                                </m:sub>
                              </m:sSub>
                              <m:r>
                                <m:rPr>
                                  <m:nor/>
                                </m:rPr>
                                <a:rPr lang="zh-TW" altLang="en-US" sz="2800" dirty="0">
                                  <a:solidFill>
                                    <a:schemeClr val="bg1"/>
                                  </a:solidFill>
                                </a:rPr>
                                <m:t> </m:t>
                              </m:r>
                            </m:e>
                          </m:d>
                        </m:e>
                      </m:nary>
                    </m:oMath>
                  </m:oMathPara>
                </a14:m>
                <a:endParaRPr lang="zh-TW" altLang="en-US" sz="2800" dirty="0">
                  <a:solidFill>
                    <a:schemeClr val="bg1"/>
                  </a:solidFill>
                </a:endParaRPr>
              </a:p>
            </p:txBody>
          </p:sp>
        </mc:Choice>
        <mc:Fallback xmlns="">
          <p:sp>
            <p:nvSpPr>
              <p:cNvPr id="140" name="文字方塊 139">
                <a:extLst>
                  <a:ext uri="{FF2B5EF4-FFF2-40B4-BE49-F238E27FC236}">
                    <a16:creationId xmlns:a16="http://schemas.microsoft.com/office/drawing/2014/main" xmlns:a14="http://schemas.microsoft.com/office/drawing/2010/main" xmlns="" id="{B7AF5C70-025F-4D24-87D9-186251995A8E}"/>
                  </a:ext>
                </a:extLst>
              </p:cNvPr>
              <p:cNvSpPr txBox="1">
                <a:spLocks noRot="1" noChangeAspect="1" noMove="1" noResize="1" noEditPoints="1" noAdjustHandles="1" noChangeArrowheads="1" noChangeShapeType="1" noTextEdit="1"/>
              </p:cNvSpPr>
              <p:nvPr/>
            </p:nvSpPr>
            <p:spPr>
              <a:xfrm>
                <a:off x="5276413" y="-16656"/>
                <a:ext cx="5026504" cy="845296"/>
              </a:xfrm>
              <a:prstGeom prst="rect">
                <a:avLst/>
              </a:prstGeom>
              <a:blipFill rotWithShape="0">
                <a:blip r:embed="rId27"/>
                <a:stretch>
                  <a:fillRect/>
                </a:stretch>
              </a:blipFill>
            </p:spPr>
            <p:txBody>
              <a:bodyPr/>
              <a:lstStyle/>
              <a:p>
                <a:r>
                  <a:rPr lang="zh-CN" altLang="en-US">
                    <a:noFill/>
                  </a:rPr>
                  <a:t> </a:t>
                </a:r>
              </a:p>
            </p:txBody>
          </p:sp>
        </mc:Fallback>
      </mc:AlternateContent>
      <p:sp>
        <p:nvSpPr>
          <p:cNvPr id="9" name="内容占位符 8"/>
          <p:cNvSpPr>
            <a:spLocks noGrp="1"/>
          </p:cNvSpPr>
          <p:nvPr>
            <p:ph sz="quarter" idx="10"/>
          </p:nvPr>
        </p:nvSpPr>
        <p:spPr/>
        <p:txBody>
          <a:bodyPr/>
          <a:lstStyle/>
          <a:p>
            <a:endParaRPr kumimoji="1" lang="zh-CN" altLang="en-US"/>
          </a:p>
        </p:txBody>
      </p:sp>
      <p:grpSp>
        <p:nvGrpSpPr>
          <p:cNvPr id="116" name="组 115"/>
          <p:cNvGrpSpPr/>
          <p:nvPr/>
        </p:nvGrpSpPr>
        <p:grpSpPr>
          <a:xfrm>
            <a:off x="1925919" y="3778934"/>
            <a:ext cx="8612400" cy="2795973"/>
            <a:chOff x="1925919" y="3778934"/>
            <a:chExt cx="8612400" cy="2795973"/>
          </a:xfrm>
        </p:grpSpPr>
        <p:grpSp>
          <p:nvGrpSpPr>
            <p:cNvPr id="117" name="群組 2">
              <a:extLst>
                <a:ext uri="{FF2B5EF4-FFF2-40B4-BE49-F238E27FC236}">
                  <a16:creationId xmlns:a16="http://schemas.microsoft.com/office/drawing/2014/main" id="{86C6E4AF-BD58-4F31-89E7-9075631CEFD2}"/>
                </a:ext>
              </a:extLst>
            </p:cNvPr>
            <p:cNvGrpSpPr/>
            <p:nvPr/>
          </p:nvGrpSpPr>
          <p:grpSpPr>
            <a:xfrm>
              <a:off x="2512441" y="4874027"/>
              <a:ext cx="715161" cy="1669208"/>
              <a:chOff x="988440" y="4874027"/>
              <a:chExt cx="715161" cy="1669208"/>
            </a:xfrm>
          </p:grpSpPr>
          <p:sp>
            <p:nvSpPr>
              <p:cNvPr id="200" name="矩形 199">
                <a:extLst>
                  <a:ext uri="{FF2B5EF4-FFF2-40B4-BE49-F238E27FC236}">
                    <a16:creationId xmlns:a16="http://schemas.microsoft.com/office/drawing/2014/main" id="{7C069440-4382-40DE-A0E7-0D062A98F2E9}"/>
                  </a:ext>
                </a:extLst>
              </p:cNvPr>
              <p:cNvSpPr/>
              <p:nvPr/>
            </p:nvSpPr>
            <p:spPr>
              <a:xfrm>
                <a:off x="1066278" y="487402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01" name="矩形 200">
                <a:extLst>
                  <a:ext uri="{FF2B5EF4-FFF2-40B4-BE49-F238E27FC236}">
                    <a16:creationId xmlns:a16="http://schemas.microsoft.com/office/drawing/2014/main" id="{7FA0B02C-4778-48B3-B13E-F87994588CE0}"/>
                  </a:ext>
                </a:extLst>
              </p:cNvPr>
              <p:cNvSpPr/>
              <p:nvPr/>
            </p:nvSpPr>
            <p:spPr>
              <a:xfrm>
                <a:off x="1095305" y="5877761"/>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202" name="直線單箭頭接點 14">
                <a:extLst>
                  <a:ext uri="{FF2B5EF4-FFF2-40B4-BE49-F238E27FC236}">
                    <a16:creationId xmlns:a16="http://schemas.microsoft.com/office/drawing/2014/main" id="{FD61BD0A-FFD0-4B61-9B91-2BAE0BBBF6BF}"/>
                  </a:ext>
                </a:extLst>
              </p:cNvPr>
              <p:cNvCxnSpPr/>
              <p:nvPr/>
            </p:nvCxnSpPr>
            <p:spPr>
              <a:xfrm flipV="1">
                <a:off x="1315029" y="551220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文字方塊 56">
                    <a:extLst>
                      <a:ext uri="{FF2B5EF4-FFF2-40B4-BE49-F238E27FC236}">
                        <a16:creationId xmlns:a16="http://schemas.microsoft.com/office/drawing/2014/main" id="{18CDA245-ACBA-4F13-9207-26A251A70F12}"/>
                      </a:ext>
                    </a:extLst>
                  </p:cNvPr>
                  <p:cNvSpPr txBox="1"/>
                  <p:nvPr/>
                </p:nvSpPr>
                <p:spPr>
                  <a:xfrm>
                    <a:off x="988440" y="594818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03" name="文字方塊 56">
                    <a:extLst>
                      <a:ext uri="{FF2B5EF4-FFF2-40B4-BE49-F238E27FC236}">
                        <a16:creationId xmlns="" xmlns:a16="http://schemas.microsoft.com/office/drawing/2014/main" xmlns:a14="http://schemas.microsoft.com/office/drawing/2010/main" id="{18CDA245-ACBA-4F13-9207-26A251A70F12}"/>
                      </a:ext>
                    </a:extLst>
                  </p:cNvPr>
                  <p:cNvSpPr txBox="1">
                    <a:spLocks noRot="1" noChangeAspect="1" noMove="1" noResize="1" noEditPoints="1" noAdjustHandles="1" noChangeArrowheads="1" noChangeShapeType="1" noTextEdit="1"/>
                  </p:cNvSpPr>
                  <p:nvPr/>
                </p:nvSpPr>
                <p:spPr>
                  <a:xfrm>
                    <a:off x="988440" y="5948183"/>
                    <a:ext cx="715161" cy="461665"/>
                  </a:xfrm>
                  <a:prstGeom prst="rect">
                    <a:avLst/>
                  </a:prstGeom>
                  <a:blipFill rotWithShape="0">
                    <a:blip r:embed="rId28"/>
                    <a:stretch>
                      <a:fillRect/>
                    </a:stretch>
                  </a:blipFill>
                </p:spPr>
                <p:txBody>
                  <a:bodyPr/>
                  <a:lstStyle/>
                  <a:p>
                    <a:r>
                      <a:rPr lang="zh-CN" altLang="en-US">
                        <a:noFill/>
                      </a:rPr>
                      <a:t> </a:t>
                    </a:r>
                  </a:p>
                </p:txBody>
              </p:sp>
            </mc:Fallback>
          </mc:AlternateContent>
        </p:grpSp>
        <p:grpSp>
          <p:nvGrpSpPr>
            <p:cNvPr id="118" name="群組 13">
              <a:extLst>
                <a:ext uri="{FF2B5EF4-FFF2-40B4-BE49-F238E27FC236}">
                  <a16:creationId xmlns:a16="http://schemas.microsoft.com/office/drawing/2014/main" id="{4E2239E7-C8FB-4B4B-BAA0-DE4001CAE0F5}"/>
                </a:ext>
              </a:extLst>
            </p:cNvPr>
            <p:cNvGrpSpPr/>
            <p:nvPr/>
          </p:nvGrpSpPr>
          <p:grpSpPr>
            <a:xfrm>
              <a:off x="4749912" y="4874027"/>
              <a:ext cx="715161" cy="1669209"/>
              <a:chOff x="3049476" y="4874026"/>
              <a:chExt cx="715161" cy="1669209"/>
            </a:xfrm>
          </p:grpSpPr>
          <p:sp>
            <p:nvSpPr>
              <p:cNvPr id="196" name="矩形 195">
                <a:extLst>
                  <a:ext uri="{FF2B5EF4-FFF2-40B4-BE49-F238E27FC236}">
                    <a16:creationId xmlns:a16="http://schemas.microsoft.com/office/drawing/2014/main" id="{181D0572-D8B6-4E66-AB3C-12C7E1A82602}"/>
                  </a:ext>
                </a:extLst>
              </p:cNvPr>
              <p:cNvSpPr/>
              <p:nvPr/>
            </p:nvSpPr>
            <p:spPr>
              <a:xfrm>
                <a:off x="3165634" y="48740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7" name="矩形 196">
                <a:extLst>
                  <a:ext uri="{FF2B5EF4-FFF2-40B4-BE49-F238E27FC236}">
                    <a16:creationId xmlns:a16="http://schemas.microsoft.com/office/drawing/2014/main" id="{8C4E7D3F-095D-469F-82B0-50E070FCCCBB}"/>
                  </a:ext>
                </a:extLst>
              </p:cNvPr>
              <p:cNvSpPr/>
              <p:nvPr/>
            </p:nvSpPr>
            <p:spPr>
              <a:xfrm>
                <a:off x="3164339" y="586564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198" name="直線單箭頭接點 17">
                <a:extLst>
                  <a:ext uri="{FF2B5EF4-FFF2-40B4-BE49-F238E27FC236}">
                    <a16:creationId xmlns:a16="http://schemas.microsoft.com/office/drawing/2014/main" id="{B5410201-ED71-4028-8214-216563732C65}"/>
                  </a:ext>
                </a:extLst>
              </p:cNvPr>
              <p:cNvCxnSpPr/>
              <p:nvPr/>
            </p:nvCxnSpPr>
            <p:spPr>
              <a:xfrm flipV="1">
                <a:off x="3396916" y="551220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9" name="文字方塊 57">
                    <a:extLst>
                      <a:ext uri="{FF2B5EF4-FFF2-40B4-BE49-F238E27FC236}">
                        <a16:creationId xmlns:a16="http://schemas.microsoft.com/office/drawing/2014/main" id="{70B85629-FCA1-47CE-8B47-76CB51418A38}"/>
                      </a:ext>
                    </a:extLst>
                  </p:cNvPr>
                  <p:cNvSpPr txBox="1"/>
                  <p:nvPr/>
                </p:nvSpPr>
                <p:spPr>
                  <a:xfrm>
                    <a:off x="3049476" y="594976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99" name="文字方塊 57">
                    <a:extLst>
                      <a:ext uri="{FF2B5EF4-FFF2-40B4-BE49-F238E27FC236}">
                        <a16:creationId xmlns="" xmlns:a16="http://schemas.microsoft.com/office/drawing/2014/main" xmlns:a14="http://schemas.microsoft.com/office/drawing/2010/main" id="{70B85629-FCA1-47CE-8B47-76CB51418A38}"/>
                      </a:ext>
                    </a:extLst>
                  </p:cNvPr>
                  <p:cNvSpPr txBox="1">
                    <a:spLocks noRot="1" noChangeAspect="1" noMove="1" noResize="1" noEditPoints="1" noAdjustHandles="1" noChangeArrowheads="1" noChangeShapeType="1" noTextEdit="1"/>
                  </p:cNvSpPr>
                  <p:nvPr/>
                </p:nvSpPr>
                <p:spPr>
                  <a:xfrm>
                    <a:off x="3049476" y="5949769"/>
                    <a:ext cx="715161" cy="461665"/>
                  </a:xfrm>
                  <a:prstGeom prst="rect">
                    <a:avLst/>
                  </a:prstGeom>
                  <a:blipFill rotWithShape="0">
                    <a:blip r:embed="rId27"/>
                    <a:stretch>
                      <a:fillRect/>
                    </a:stretch>
                  </a:blipFill>
                </p:spPr>
                <p:txBody>
                  <a:bodyPr/>
                  <a:lstStyle/>
                  <a:p>
                    <a:r>
                      <a:rPr lang="zh-CN" altLang="en-US">
                        <a:noFill/>
                      </a:rPr>
                      <a:t> </a:t>
                    </a:r>
                  </a:p>
                </p:txBody>
              </p:sp>
            </mc:Fallback>
          </mc:AlternateContent>
        </p:grpSp>
        <p:grpSp>
          <p:nvGrpSpPr>
            <p:cNvPr id="119" name="群組 19">
              <a:extLst>
                <a:ext uri="{FF2B5EF4-FFF2-40B4-BE49-F238E27FC236}">
                  <a16:creationId xmlns:a16="http://schemas.microsoft.com/office/drawing/2014/main" id="{EB8F23F9-FEC6-4585-BECE-FE043A5FF072}"/>
                </a:ext>
              </a:extLst>
            </p:cNvPr>
            <p:cNvGrpSpPr/>
            <p:nvPr/>
          </p:nvGrpSpPr>
          <p:grpSpPr>
            <a:xfrm>
              <a:off x="6987383" y="4888897"/>
              <a:ext cx="715161" cy="1669209"/>
              <a:chOff x="5344903" y="4888896"/>
              <a:chExt cx="715161" cy="1669209"/>
            </a:xfrm>
          </p:grpSpPr>
          <p:sp>
            <p:nvSpPr>
              <p:cNvPr id="192" name="矩形 191">
                <a:extLst>
                  <a:ext uri="{FF2B5EF4-FFF2-40B4-BE49-F238E27FC236}">
                    <a16:creationId xmlns:a16="http://schemas.microsoft.com/office/drawing/2014/main" id="{D8505025-F892-4D05-B3EE-E7F69671238B}"/>
                  </a:ext>
                </a:extLst>
              </p:cNvPr>
              <p:cNvSpPr/>
              <p:nvPr/>
            </p:nvSpPr>
            <p:spPr>
              <a:xfrm>
                <a:off x="5454456" y="588051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193" name="直線單箭頭接點 16">
                <a:extLst>
                  <a:ext uri="{FF2B5EF4-FFF2-40B4-BE49-F238E27FC236}">
                    <a16:creationId xmlns:a16="http://schemas.microsoft.com/office/drawing/2014/main" id="{8EE88615-E2AD-41C2-95AE-03FC464AEE26}"/>
                  </a:ext>
                </a:extLst>
              </p:cNvPr>
              <p:cNvCxnSpPr/>
              <p:nvPr/>
            </p:nvCxnSpPr>
            <p:spPr>
              <a:xfrm flipV="1">
                <a:off x="5700935" y="55270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94" name="矩形 193">
                <a:extLst>
                  <a:ext uri="{FF2B5EF4-FFF2-40B4-BE49-F238E27FC236}">
                    <a16:creationId xmlns:a16="http://schemas.microsoft.com/office/drawing/2014/main" id="{B4B271D4-A2BB-42EC-9FBB-2A503D08BD94}"/>
                  </a:ext>
                </a:extLst>
              </p:cNvPr>
              <p:cNvSpPr/>
              <p:nvPr/>
            </p:nvSpPr>
            <p:spPr>
              <a:xfrm>
                <a:off x="5455915" y="48888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95" name="文字方塊 58">
                    <a:extLst>
                      <a:ext uri="{FF2B5EF4-FFF2-40B4-BE49-F238E27FC236}">
                        <a16:creationId xmlns:a16="http://schemas.microsoft.com/office/drawing/2014/main" id="{09A6DE2E-259B-4DE8-8D3E-AFD53E13A52D}"/>
                      </a:ext>
                    </a:extLst>
                  </p:cNvPr>
                  <p:cNvSpPr txBox="1"/>
                  <p:nvPr/>
                </p:nvSpPr>
                <p:spPr>
                  <a:xfrm>
                    <a:off x="5344903" y="597360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95" name="文字方塊 58">
                    <a:extLst>
                      <a:ext uri="{FF2B5EF4-FFF2-40B4-BE49-F238E27FC236}">
                        <a16:creationId xmlns="" xmlns:a16="http://schemas.microsoft.com/office/drawing/2014/main" xmlns:a14="http://schemas.microsoft.com/office/drawing/2010/main" id="{09A6DE2E-259B-4DE8-8D3E-AFD53E13A52D}"/>
                      </a:ext>
                    </a:extLst>
                  </p:cNvPr>
                  <p:cNvSpPr txBox="1">
                    <a:spLocks noRot="1" noChangeAspect="1" noMove="1" noResize="1" noEditPoints="1" noAdjustHandles="1" noChangeArrowheads="1" noChangeShapeType="1" noTextEdit="1"/>
                  </p:cNvSpPr>
                  <p:nvPr/>
                </p:nvSpPr>
                <p:spPr>
                  <a:xfrm>
                    <a:off x="5344903" y="5973607"/>
                    <a:ext cx="715161" cy="461665"/>
                  </a:xfrm>
                  <a:prstGeom prst="rect">
                    <a:avLst/>
                  </a:prstGeom>
                  <a:blipFill rotWithShape="0">
                    <a:blip r:embed="rId29"/>
                    <a:stretch>
                      <a:fillRect/>
                    </a:stretch>
                  </a:blipFill>
                </p:spPr>
                <p:txBody>
                  <a:bodyPr/>
                  <a:lstStyle/>
                  <a:p>
                    <a:r>
                      <a:rPr lang="zh-CN" altLang="en-US">
                        <a:noFill/>
                      </a:rPr>
                      <a:t> </a:t>
                    </a:r>
                  </a:p>
                </p:txBody>
              </p:sp>
            </mc:Fallback>
          </mc:AlternateContent>
        </p:grpSp>
        <p:grpSp>
          <p:nvGrpSpPr>
            <p:cNvPr id="122" name="群組 21">
              <a:extLst>
                <a:ext uri="{FF2B5EF4-FFF2-40B4-BE49-F238E27FC236}">
                  <a16:creationId xmlns:a16="http://schemas.microsoft.com/office/drawing/2014/main" id="{4533AF47-92D8-4B4A-80A2-EB67CB250EEE}"/>
                </a:ext>
              </a:extLst>
            </p:cNvPr>
            <p:cNvGrpSpPr/>
            <p:nvPr/>
          </p:nvGrpSpPr>
          <p:grpSpPr>
            <a:xfrm>
              <a:off x="9224854" y="4905698"/>
              <a:ext cx="715161" cy="1669209"/>
              <a:chOff x="7700853" y="4905697"/>
              <a:chExt cx="715161" cy="1669209"/>
            </a:xfrm>
          </p:grpSpPr>
          <p:sp>
            <p:nvSpPr>
              <p:cNvPr id="188" name="矩形 187">
                <a:extLst>
                  <a:ext uri="{FF2B5EF4-FFF2-40B4-BE49-F238E27FC236}">
                    <a16:creationId xmlns:a16="http://schemas.microsoft.com/office/drawing/2014/main" id="{293733A0-2725-4CFC-8FBB-92EA2F2C6A53}"/>
                  </a:ext>
                </a:extLst>
              </p:cNvPr>
              <p:cNvSpPr/>
              <p:nvPr/>
            </p:nvSpPr>
            <p:spPr>
              <a:xfrm>
                <a:off x="7816425" y="5897316"/>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189" name="直線單箭頭接點 15">
                <a:extLst>
                  <a:ext uri="{FF2B5EF4-FFF2-40B4-BE49-F238E27FC236}">
                    <a16:creationId xmlns:a16="http://schemas.microsoft.com/office/drawing/2014/main" id="{22AC02A9-CD80-49BB-8BD0-08AEE4BB3DA0}"/>
                  </a:ext>
                </a:extLst>
              </p:cNvPr>
              <p:cNvCxnSpPr/>
              <p:nvPr/>
            </p:nvCxnSpPr>
            <p:spPr>
              <a:xfrm flipV="1">
                <a:off x="8069550" y="554387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90" name="矩形 189">
                <a:extLst>
                  <a:ext uri="{FF2B5EF4-FFF2-40B4-BE49-F238E27FC236}">
                    <a16:creationId xmlns:a16="http://schemas.microsoft.com/office/drawing/2014/main" id="{73B422D6-17F7-458F-BACB-DF01A1FFE19F}"/>
                  </a:ext>
                </a:extLst>
              </p:cNvPr>
              <p:cNvSpPr/>
              <p:nvPr/>
            </p:nvSpPr>
            <p:spPr>
              <a:xfrm>
                <a:off x="7825858" y="490569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91" name="文字方塊 61">
                    <a:extLst>
                      <a:ext uri="{FF2B5EF4-FFF2-40B4-BE49-F238E27FC236}">
                        <a16:creationId xmlns:a16="http://schemas.microsoft.com/office/drawing/2014/main" id="{0C709CFC-6FFF-4FD8-8E04-CD1F34B0DDF8}"/>
                      </a:ext>
                    </a:extLst>
                  </p:cNvPr>
                  <p:cNvSpPr txBox="1"/>
                  <p:nvPr/>
                </p:nvSpPr>
                <p:spPr>
                  <a:xfrm>
                    <a:off x="7700853" y="597966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91" name="文字方塊 61">
                    <a:extLst>
                      <a:ext uri="{FF2B5EF4-FFF2-40B4-BE49-F238E27FC236}">
                        <a16:creationId xmlns="" xmlns:a16="http://schemas.microsoft.com/office/drawing/2014/main" xmlns:a14="http://schemas.microsoft.com/office/drawing/2010/main" id="{0C709CFC-6FFF-4FD8-8E04-CD1F34B0DDF8}"/>
                      </a:ext>
                    </a:extLst>
                  </p:cNvPr>
                  <p:cNvSpPr txBox="1">
                    <a:spLocks noRot="1" noChangeAspect="1" noMove="1" noResize="1" noEditPoints="1" noAdjustHandles="1" noChangeArrowheads="1" noChangeShapeType="1" noTextEdit="1"/>
                  </p:cNvSpPr>
                  <p:nvPr/>
                </p:nvSpPr>
                <p:spPr>
                  <a:xfrm>
                    <a:off x="7700853" y="5979665"/>
                    <a:ext cx="715161" cy="461665"/>
                  </a:xfrm>
                  <a:prstGeom prst="rect">
                    <a:avLst/>
                  </a:prstGeom>
                  <a:blipFill rotWithShape="0">
                    <a:blip r:embed="rId19"/>
                    <a:stretch>
                      <a:fillRect/>
                    </a:stretch>
                  </a:blipFill>
                </p:spPr>
                <p:txBody>
                  <a:bodyPr/>
                  <a:lstStyle/>
                  <a:p>
                    <a:r>
                      <a:rPr lang="zh-CN" altLang="en-US">
                        <a:noFill/>
                      </a:rPr>
                      <a:t> </a:t>
                    </a:r>
                  </a:p>
                </p:txBody>
              </p:sp>
            </mc:Fallback>
          </mc:AlternateContent>
        </p:grpSp>
        <p:grpSp>
          <p:nvGrpSpPr>
            <p:cNvPr id="128" name="群組 71">
              <a:extLst>
                <a:ext uri="{FF2B5EF4-FFF2-40B4-BE49-F238E27FC236}">
                  <a16:creationId xmlns:a16="http://schemas.microsoft.com/office/drawing/2014/main" id="{C6615EFF-754E-487B-ACA3-EFE25B339222}"/>
                </a:ext>
              </a:extLst>
            </p:cNvPr>
            <p:cNvGrpSpPr/>
            <p:nvPr/>
          </p:nvGrpSpPr>
          <p:grpSpPr>
            <a:xfrm>
              <a:off x="1925919" y="3795864"/>
              <a:ext cx="1839368" cy="1052823"/>
              <a:chOff x="401919" y="3795863"/>
              <a:chExt cx="1839368" cy="1052823"/>
            </a:xfrm>
          </p:grpSpPr>
          <p:sp>
            <p:nvSpPr>
              <p:cNvPr id="178" name="矩形 177">
                <a:extLst>
                  <a:ext uri="{FF2B5EF4-FFF2-40B4-BE49-F238E27FC236}">
                    <a16:creationId xmlns:a16="http://schemas.microsoft.com/office/drawing/2014/main" id="{0F7DBE77-52AF-47AD-85FC-0C9AC7C75CE0}"/>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9" name="文字方塊 27">
                    <a:extLst>
                      <a:ext uri="{FF2B5EF4-FFF2-40B4-BE49-F238E27FC236}">
                        <a16:creationId xmlns:a16="http://schemas.microsoft.com/office/drawing/2014/main" id="{CA39C7C9-378B-44A0-AD6B-2E36DB5D8392}"/>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79" name="文字方塊 27">
                    <a:extLst>
                      <a:ext uri="{FF2B5EF4-FFF2-40B4-BE49-F238E27FC236}">
                        <a16:creationId xmlns="" xmlns:a16="http://schemas.microsoft.com/office/drawing/2014/main" xmlns:a14="http://schemas.microsoft.com/office/drawing/2010/main" id="{CA39C7C9-378B-44A0-AD6B-2E36DB5D8392}"/>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rotWithShape="0">
                    <a:blip r:embed="rId20"/>
                    <a:stretch>
                      <a:fillRect/>
                    </a:stretch>
                  </a:blipFill>
                </p:spPr>
                <p:txBody>
                  <a:bodyPr/>
                  <a:lstStyle/>
                  <a:p>
                    <a:r>
                      <a:rPr lang="zh-CN" altLang="en-US">
                        <a:noFill/>
                      </a:rPr>
                      <a:t> </a:t>
                    </a:r>
                  </a:p>
                </p:txBody>
              </p:sp>
            </mc:Fallback>
          </mc:AlternateContent>
          <p:sp>
            <p:nvSpPr>
              <p:cNvPr id="180" name="矩形 179">
                <a:extLst>
                  <a:ext uri="{FF2B5EF4-FFF2-40B4-BE49-F238E27FC236}">
                    <a16:creationId xmlns:a16="http://schemas.microsoft.com/office/drawing/2014/main" id="{92FC6624-2A96-41CA-8278-29243CCA1ADA}"/>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1" name="文字方塊 32">
                    <a:extLst>
                      <a:ext uri="{FF2B5EF4-FFF2-40B4-BE49-F238E27FC236}">
                        <a16:creationId xmlns:a16="http://schemas.microsoft.com/office/drawing/2014/main" id="{7350EB45-D91B-47A4-9BFE-A58888BF4C33}"/>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81" name="文字方塊 32">
                    <a:extLst>
                      <a:ext uri="{FF2B5EF4-FFF2-40B4-BE49-F238E27FC236}">
                        <a16:creationId xmlns="" xmlns:a16="http://schemas.microsoft.com/office/drawing/2014/main" xmlns:a14="http://schemas.microsoft.com/office/drawing/2010/main" id="{7350EB45-D91B-47A4-9BFE-A58888BF4C33}"/>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rotWithShape="0">
                    <a:blip r:embed="rId30"/>
                    <a:stretch>
                      <a:fillRect/>
                    </a:stretch>
                  </a:blipFill>
                </p:spPr>
                <p:txBody>
                  <a:bodyPr/>
                  <a:lstStyle/>
                  <a:p>
                    <a:r>
                      <a:rPr lang="zh-CN" altLang="en-US">
                        <a:noFill/>
                      </a:rPr>
                      <a:t> </a:t>
                    </a:r>
                  </a:p>
                </p:txBody>
              </p:sp>
            </mc:Fallback>
          </mc:AlternateContent>
          <p:sp>
            <p:nvSpPr>
              <p:cNvPr id="182" name="矩形 181">
                <a:extLst>
                  <a:ext uri="{FF2B5EF4-FFF2-40B4-BE49-F238E27FC236}">
                    <a16:creationId xmlns:a16="http://schemas.microsoft.com/office/drawing/2014/main" id="{9BA48E27-E83D-4ED4-856D-08E209767B67}"/>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3" name="文字方塊 34">
                    <a:extLst>
                      <a:ext uri="{FF2B5EF4-FFF2-40B4-BE49-F238E27FC236}">
                        <a16:creationId xmlns:a16="http://schemas.microsoft.com/office/drawing/2014/main" id="{160A7DB3-34DA-474B-BD32-CE9026DBA575}"/>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83" name="文字方塊 34">
                    <a:extLst>
                      <a:ext uri="{FF2B5EF4-FFF2-40B4-BE49-F238E27FC236}">
                        <a16:creationId xmlns="" xmlns:a16="http://schemas.microsoft.com/office/drawing/2014/main" xmlns:a14="http://schemas.microsoft.com/office/drawing/2010/main" id="{160A7DB3-34DA-474B-BD32-CE9026DBA575}"/>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rotWithShape="0">
                    <a:blip r:embed="rId21"/>
                    <a:stretch>
                      <a:fillRect b="-9333"/>
                    </a:stretch>
                  </a:blipFill>
                </p:spPr>
                <p:txBody>
                  <a:bodyPr/>
                  <a:lstStyle/>
                  <a:p>
                    <a:r>
                      <a:rPr lang="zh-CN" altLang="en-US">
                        <a:noFill/>
                      </a:rPr>
                      <a:t> </a:t>
                    </a:r>
                  </a:p>
                </p:txBody>
              </p:sp>
            </mc:Fallback>
          </mc:AlternateContent>
          <p:cxnSp>
            <p:nvCxnSpPr>
              <p:cNvPr id="184" name="直線單箭頭接點 67">
                <a:extLst>
                  <a:ext uri="{FF2B5EF4-FFF2-40B4-BE49-F238E27FC236}">
                    <a16:creationId xmlns:a16="http://schemas.microsoft.com/office/drawing/2014/main" id="{52438238-B59B-42A9-B315-E6C26D101C8C}"/>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68">
                <a:extLst>
                  <a:ext uri="{FF2B5EF4-FFF2-40B4-BE49-F238E27FC236}">
                    <a16:creationId xmlns:a16="http://schemas.microsoft.com/office/drawing/2014/main" id="{0CBB4F25-FAE0-47CE-9476-222DC4E4BE21}"/>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直線單箭頭接點 69">
                <a:extLst>
                  <a:ext uri="{FF2B5EF4-FFF2-40B4-BE49-F238E27FC236}">
                    <a16:creationId xmlns:a16="http://schemas.microsoft.com/office/drawing/2014/main" id="{A664C9DE-8C34-4405-AD8D-C5DCC94208A4}"/>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70">
                <a:extLst>
                  <a:ext uri="{FF2B5EF4-FFF2-40B4-BE49-F238E27FC236}">
                    <a16:creationId xmlns:a16="http://schemas.microsoft.com/office/drawing/2014/main" id="{C93288CA-575B-4D5A-97A8-6A23B495FC5E}"/>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9" name="群組 72">
              <a:extLst>
                <a:ext uri="{FF2B5EF4-FFF2-40B4-BE49-F238E27FC236}">
                  <a16:creationId xmlns:a16="http://schemas.microsoft.com/office/drawing/2014/main" id="{D1814261-EFC0-4379-8249-47A088C91D5D}"/>
                </a:ext>
              </a:extLst>
            </p:cNvPr>
            <p:cNvGrpSpPr/>
            <p:nvPr/>
          </p:nvGrpSpPr>
          <p:grpSpPr>
            <a:xfrm>
              <a:off x="4202131" y="3778934"/>
              <a:ext cx="1839368" cy="1052823"/>
              <a:chOff x="401919" y="3795863"/>
              <a:chExt cx="1839368" cy="1052823"/>
            </a:xfrm>
          </p:grpSpPr>
          <p:sp>
            <p:nvSpPr>
              <p:cNvPr id="168" name="矩形 167">
                <a:extLst>
                  <a:ext uri="{FF2B5EF4-FFF2-40B4-BE49-F238E27FC236}">
                    <a16:creationId xmlns:a16="http://schemas.microsoft.com/office/drawing/2014/main" id="{8F73439E-AA15-49E3-BD4A-2574D6DAA5CE}"/>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9" name="文字方塊 74">
                    <a:extLst>
                      <a:ext uri="{FF2B5EF4-FFF2-40B4-BE49-F238E27FC236}">
                        <a16:creationId xmlns:a16="http://schemas.microsoft.com/office/drawing/2014/main" id="{C01D62FF-687D-4A54-9854-C1E4ECF5EFFA}"/>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69" name="文字方塊 74">
                    <a:extLst>
                      <a:ext uri="{FF2B5EF4-FFF2-40B4-BE49-F238E27FC236}">
                        <a16:creationId xmlns="" xmlns:a16="http://schemas.microsoft.com/office/drawing/2014/main" xmlns:a14="http://schemas.microsoft.com/office/drawing/2010/main" id="{C01D62FF-687D-4A54-9854-C1E4ECF5EFFA}"/>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rotWithShape="0">
                    <a:blip r:embed="rId22"/>
                    <a:stretch>
                      <a:fillRect/>
                    </a:stretch>
                  </a:blipFill>
                </p:spPr>
                <p:txBody>
                  <a:bodyPr/>
                  <a:lstStyle/>
                  <a:p>
                    <a:r>
                      <a:rPr lang="zh-CN" altLang="en-US">
                        <a:noFill/>
                      </a:rPr>
                      <a:t> </a:t>
                    </a:r>
                  </a:p>
                </p:txBody>
              </p:sp>
            </mc:Fallback>
          </mc:AlternateContent>
          <p:sp>
            <p:nvSpPr>
              <p:cNvPr id="170" name="矩形 169">
                <a:extLst>
                  <a:ext uri="{FF2B5EF4-FFF2-40B4-BE49-F238E27FC236}">
                    <a16:creationId xmlns:a16="http://schemas.microsoft.com/office/drawing/2014/main" id="{D70EF920-7C44-4B64-84E8-B0B0E04F49BB}"/>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1" name="文字方塊 76">
                    <a:extLst>
                      <a:ext uri="{FF2B5EF4-FFF2-40B4-BE49-F238E27FC236}">
                        <a16:creationId xmlns:a16="http://schemas.microsoft.com/office/drawing/2014/main" id="{226301BF-4009-43B8-B051-F260EB669ABC}"/>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71" name="文字方塊 76">
                    <a:extLst>
                      <a:ext uri="{FF2B5EF4-FFF2-40B4-BE49-F238E27FC236}">
                        <a16:creationId xmlns="" xmlns:a16="http://schemas.microsoft.com/office/drawing/2014/main" xmlns:a14="http://schemas.microsoft.com/office/drawing/2010/main" id="{226301BF-4009-43B8-B051-F260EB669ABC}"/>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rotWithShape="0">
                    <a:blip r:embed="rId31"/>
                    <a:stretch>
                      <a:fillRect/>
                    </a:stretch>
                  </a:blipFill>
                </p:spPr>
                <p:txBody>
                  <a:bodyPr/>
                  <a:lstStyle/>
                  <a:p>
                    <a:r>
                      <a:rPr lang="zh-CN" altLang="en-US">
                        <a:noFill/>
                      </a:rPr>
                      <a:t> </a:t>
                    </a:r>
                  </a:p>
                </p:txBody>
              </p:sp>
            </mc:Fallback>
          </mc:AlternateContent>
          <p:sp>
            <p:nvSpPr>
              <p:cNvPr id="172" name="矩形 171">
                <a:extLst>
                  <a:ext uri="{FF2B5EF4-FFF2-40B4-BE49-F238E27FC236}">
                    <a16:creationId xmlns:a16="http://schemas.microsoft.com/office/drawing/2014/main" id="{6B12A7C4-6CAE-4D86-A437-6E8C81101417}"/>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3" name="文字方塊 78">
                    <a:extLst>
                      <a:ext uri="{FF2B5EF4-FFF2-40B4-BE49-F238E27FC236}">
                        <a16:creationId xmlns:a16="http://schemas.microsoft.com/office/drawing/2014/main" id="{E9F96B7D-2E13-4DB4-B0EE-35895557D0DF}"/>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73" name="文字方塊 78">
                    <a:extLst>
                      <a:ext uri="{FF2B5EF4-FFF2-40B4-BE49-F238E27FC236}">
                        <a16:creationId xmlns="" xmlns:a16="http://schemas.microsoft.com/office/drawing/2014/main" xmlns:a14="http://schemas.microsoft.com/office/drawing/2010/main" id="{E9F96B7D-2E13-4DB4-B0EE-35895557D0DF}"/>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rotWithShape="0">
                    <a:blip r:embed="rId23"/>
                    <a:stretch>
                      <a:fillRect b="-9333"/>
                    </a:stretch>
                  </a:blipFill>
                </p:spPr>
                <p:txBody>
                  <a:bodyPr/>
                  <a:lstStyle/>
                  <a:p>
                    <a:r>
                      <a:rPr lang="zh-CN" altLang="en-US">
                        <a:noFill/>
                      </a:rPr>
                      <a:t> </a:t>
                    </a:r>
                  </a:p>
                </p:txBody>
              </p:sp>
            </mc:Fallback>
          </mc:AlternateContent>
          <p:cxnSp>
            <p:nvCxnSpPr>
              <p:cNvPr id="174" name="直線單箭頭接點 79">
                <a:extLst>
                  <a:ext uri="{FF2B5EF4-FFF2-40B4-BE49-F238E27FC236}">
                    <a16:creationId xmlns:a16="http://schemas.microsoft.com/office/drawing/2014/main" id="{3DAFF3A7-88F5-4F6C-B6E8-FDD3DE40B3D0}"/>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單箭頭接點 80">
                <a:extLst>
                  <a:ext uri="{FF2B5EF4-FFF2-40B4-BE49-F238E27FC236}">
                    <a16:creationId xmlns:a16="http://schemas.microsoft.com/office/drawing/2014/main" id="{C5F190EC-B2C6-4821-B7C8-F35AC5150C2F}"/>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直線單箭頭接點 81">
                <a:extLst>
                  <a:ext uri="{FF2B5EF4-FFF2-40B4-BE49-F238E27FC236}">
                    <a16:creationId xmlns:a16="http://schemas.microsoft.com/office/drawing/2014/main" id="{E8A45A90-5DA8-479A-89EB-AF93CC9907A7}"/>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82">
                <a:extLst>
                  <a:ext uri="{FF2B5EF4-FFF2-40B4-BE49-F238E27FC236}">
                    <a16:creationId xmlns:a16="http://schemas.microsoft.com/office/drawing/2014/main" id="{41720ACD-D219-4257-A640-2044677F4370}"/>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3" name="群組 83">
              <a:extLst>
                <a:ext uri="{FF2B5EF4-FFF2-40B4-BE49-F238E27FC236}">
                  <a16:creationId xmlns:a16="http://schemas.microsoft.com/office/drawing/2014/main" id="{8CB2D528-53F3-48C5-A6B4-DD95F4002CC3}"/>
                </a:ext>
              </a:extLst>
            </p:cNvPr>
            <p:cNvGrpSpPr/>
            <p:nvPr/>
          </p:nvGrpSpPr>
          <p:grpSpPr>
            <a:xfrm>
              <a:off x="6446247" y="3789528"/>
              <a:ext cx="1839368" cy="1052823"/>
              <a:chOff x="401919" y="3795863"/>
              <a:chExt cx="1839368" cy="1052823"/>
            </a:xfrm>
          </p:grpSpPr>
          <p:sp>
            <p:nvSpPr>
              <p:cNvPr id="158" name="矩形 157">
                <a:extLst>
                  <a:ext uri="{FF2B5EF4-FFF2-40B4-BE49-F238E27FC236}">
                    <a16:creationId xmlns:a16="http://schemas.microsoft.com/office/drawing/2014/main" id="{9AF36B4E-DD67-4C98-A176-BBFEDC0E5B0E}"/>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9" name="文字方塊 85">
                    <a:extLst>
                      <a:ext uri="{FF2B5EF4-FFF2-40B4-BE49-F238E27FC236}">
                        <a16:creationId xmlns:a16="http://schemas.microsoft.com/office/drawing/2014/main" id="{92675ACB-13E8-44EF-B173-E90DEC6BAB6F}"/>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59" name="文字方塊 85">
                    <a:extLst>
                      <a:ext uri="{FF2B5EF4-FFF2-40B4-BE49-F238E27FC236}">
                        <a16:creationId xmlns="" xmlns:a16="http://schemas.microsoft.com/office/drawing/2014/main" xmlns:a14="http://schemas.microsoft.com/office/drawing/2010/main" id="{92675ACB-13E8-44EF-B173-E90DEC6BAB6F}"/>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rotWithShape="0">
                    <a:blip r:embed="rId24"/>
                    <a:stretch>
                      <a:fillRect/>
                    </a:stretch>
                  </a:blipFill>
                </p:spPr>
                <p:txBody>
                  <a:bodyPr/>
                  <a:lstStyle/>
                  <a:p>
                    <a:r>
                      <a:rPr lang="zh-CN" altLang="en-US">
                        <a:noFill/>
                      </a:rPr>
                      <a:t> </a:t>
                    </a:r>
                  </a:p>
                </p:txBody>
              </p:sp>
            </mc:Fallback>
          </mc:AlternateContent>
          <p:sp>
            <p:nvSpPr>
              <p:cNvPr id="160" name="矩形 159">
                <a:extLst>
                  <a:ext uri="{FF2B5EF4-FFF2-40B4-BE49-F238E27FC236}">
                    <a16:creationId xmlns:a16="http://schemas.microsoft.com/office/drawing/2014/main" id="{B85A1D85-B595-4C9D-9123-CFF348AEF740}"/>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1" name="文字方塊 87">
                    <a:extLst>
                      <a:ext uri="{FF2B5EF4-FFF2-40B4-BE49-F238E27FC236}">
                        <a16:creationId xmlns:a16="http://schemas.microsoft.com/office/drawing/2014/main" id="{B403A141-0AC7-4631-832F-4618E7A43D98}"/>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61" name="文字方塊 87">
                    <a:extLst>
                      <a:ext uri="{FF2B5EF4-FFF2-40B4-BE49-F238E27FC236}">
                        <a16:creationId xmlns="" xmlns:a16="http://schemas.microsoft.com/office/drawing/2014/main" xmlns:a14="http://schemas.microsoft.com/office/drawing/2010/main" id="{B403A141-0AC7-4631-832F-4618E7A43D98}"/>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rotWithShape="0">
                    <a:blip r:embed="rId25"/>
                    <a:stretch>
                      <a:fillRect/>
                    </a:stretch>
                  </a:blipFill>
                </p:spPr>
                <p:txBody>
                  <a:bodyPr/>
                  <a:lstStyle/>
                  <a:p>
                    <a:r>
                      <a:rPr lang="zh-CN" altLang="en-US">
                        <a:noFill/>
                      </a:rPr>
                      <a:t> </a:t>
                    </a:r>
                  </a:p>
                </p:txBody>
              </p:sp>
            </mc:Fallback>
          </mc:AlternateContent>
          <p:sp>
            <p:nvSpPr>
              <p:cNvPr id="162" name="矩形 161">
                <a:extLst>
                  <a:ext uri="{FF2B5EF4-FFF2-40B4-BE49-F238E27FC236}">
                    <a16:creationId xmlns:a16="http://schemas.microsoft.com/office/drawing/2014/main" id="{8EC63E20-8041-4DEA-AB59-126A427C9F3D}"/>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3" name="文字方塊 89">
                    <a:extLst>
                      <a:ext uri="{FF2B5EF4-FFF2-40B4-BE49-F238E27FC236}">
                        <a16:creationId xmlns:a16="http://schemas.microsoft.com/office/drawing/2014/main" id="{085D5BDC-DC9F-44C4-A5AC-F97D17A25EE7}"/>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63" name="文字方塊 89">
                    <a:extLst>
                      <a:ext uri="{FF2B5EF4-FFF2-40B4-BE49-F238E27FC236}">
                        <a16:creationId xmlns="" xmlns:a16="http://schemas.microsoft.com/office/drawing/2014/main" xmlns:a14="http://schemas.microsoft.com/office/drawing/2010/main" id="{085D5BDC-DC9F-44C4-A5AC-F97D17A25EE7}"/>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rotWithShape="0">
                    <a:blip r:embed="rId26"/>
                    <a:stretch>
                      <a:fillRect b="-9211"/>
                    </a:stretch>
                  </a:blipFill>
                </p:spPr>
                <p:txBody>
                  <a:bodyPr/>
                  <a:lstStyle/>
                  <a:p>
                    <a:r>
                      <a:rPr lang="zh-CN" altLang="en-US">
                        <a:noFill/>
                      </a:rPr>
                      <a:t> </a:t>
                    </a:r>
                  </a:p>
                </p:txBody>
              </p:sp>
            </mc:Fallback>
          </mc:AlternateContent>
          <p:cxnSp>
            <p:nvCxnSpPr>
              <p:cNvPr id="164" name="直線單箭頭接點 90">
                <a:extLst>
                  <a:ext uri="{FF2B5EF4-FFF2-40B4-BE49-F238E27FC236}">
                    <a16:creationId xmlns:a16="http://schemas.microsoft.com/office/drawing/2014/main" id="{A3C644F0-29FC-4B73-B6C6-DD1FFAA807D0}"/>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線單箭頭接點 91">
                <a:extLst>
                  <a:ext uri="{FF2B5EF4-FFF2-40B4-BE49-F238E27FC236}">
                    <a16:creationId xmlns:a16="http://schemas.microsoft.com/office/drawing/2014/main" id="{A6989746-2DFF-4BD2-970C-C4042B8AFBD7}"/>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直線單箭頭接點 92">
                <a:extLst>
                  <a:ext uri="{FF2B5EF4-FFF2-40B4-BE49-F238E27FC236}">
                    <a16:creationId xmlns:a16="http://schemas.microsoft.com/office/drawing/2014/main" id="{680C69BD-9560-41AC-A798-E5C37B28CA40}"/>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單箭頭接點 93">
                <a:extLst>
                  <a:ext uri="{FF2B5EF4-FFF2-40B4-BE49-F238E27FC236}">
                    <a16:creationId xmlns:a16="http://schemas.microsoft.com/office/drawing/2014/main" id="{F35ACFFC-954A-4989-A14B-D53710902B79}"/>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群組 94">
              <a:extLst>
                <a:ext uri="{FF2B5EF4-FFF2-40B4-BE49-F238E27FC236}">
                  <a16:creationId xmlns:a16="http://schemas.microsoft.com/office/drawing/2014/main" id="{D76E44D6-E312-48F0-90A7-5615C969912B}"/>
                </a:ext>
              </a:extLst>
            </p:cNvPr>
            <p:cNvGrpSpPr/>
            <p:nvPr/>
          </p:nvGrpSpPr>
          <p:grpSpPr>
            <a:xfrm>
              <a:off x="8698951" y="3803116"/>
              <a:ext cx="1839368" cy="1052823"/>
              <a:chOff x="401919" y="3795863"/>
              <a:chExt cx="1839368" cy="1052823"/>
            </a:xfrm>
          </p:grpSpPr>
          <p:sp>
            <p:nvSpPr>
              <p:cNvPr id="148" name="矩形 147">
                <a:extLst>
                  <a:ext uri="{FF2B5EF4-FFF2-40B4-BE49-F238E27FC236}">
                    <a16:creationId xmlns:a16="http://schemas.microsoft.com/office/drawing/2014/main" id="{65DD6379-8212-4BDA-B4E6-E57CD5E1745D}"/>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49" name="文字方塊 96">
                    <a:extLst>
                      <a:ext uri="{FF2B5EF4-FFF2-40B4-BE49-F238E27FC236}">
                        <a16:creationId xmlns:a16="http://schemas.microsoft.com/office/drawing/2014/main" id="{35C05A69-52C5-43DC-95C9-232BBA1C5E23}"/>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49" name="文字方塊 96">
                    <a:extLst>
                      <a:ext uri="{FF2B5EF4-FFF2-40B4-BE49-F238E27FC236}">
                        <a16:creationId xmlns="" xmlns:a16="http://schemas.microsoft.com/office/drawing/2014/main" xmlns:a14="http://schemas.microsoft.com/office/drawing/2010/main" id="{35C05A69-52C5-43DC-95C9-232BBA1C5E23}"/>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rotWithShape="0">
                    <a:blip r:embed="rId32"/>
                    <a:stretch>
                      <a:fillRect/>
                    </a:stretch>
                  </a:blipFill>
                </p:spPr>
                <p:txBody>
                  <a:bodyPr/>
                  <a:lstStyle/>
                  <a:p>
                    <a:r>
                      <a:rPr lang="zh-CN" altLang="en-US">
                        <a:noFill/>
                      </a:rPr>
                      <a:t> </a:t>
                    </a:r>
                  </a:p>
                </p:txBody>
              </p:sp>
            </mc:Fallback>
          </mc:AlternateContent>
          <p:sp>
            <p:nvSpPr>
              <p:cNvPr id="150" name="矩形 149">
                <a:extLst>
                  <a:ext uri="{FF2B5EF4-FFF2-40B4-BE49-F238E27FC236}">
                    <a16:creationId xmlns:a16="http://schemas.microsoft.com/office/drawing/2014/main" id="{DC861C16-F529-4148-A79C-2788F9CA4E83}"/>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1" name="文字方塊 98">
                    <a:extLst>
                      <a:ext uri="{FF2B5EF4-FFF2-40B4-BE49-F238E27FC236}">
                        <a16:creationId xmlns:a16="http://schemas.microsoft.com/office/drawing/2014/main" id="{0843BFA9-51E7-41DF-8430-AF5CF51EF49C}"/>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51" name="文字方塊 98">
                    <a:extLst>
                      <a:ext uri="{FF2B5EF4-FFF2-40B4-BE49-F238E27FC236}">
                        <a16:creationId xmlns="" xmlns:a16="http://schemas.microsoft.com/office/drawing/2014/main" xmlns:a14="http://schemas.microsoft.com/office/drawing/2010/main" id="{0843BFA9-51E7-41DF-8430-AF5CF51EF49C}"/>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rotWithShape="0">
                    <a:blip r:embed="rId33"/>
                    <a:stretch>
                      <a:fillRect/>
                    </a:stretch>
                  </a:blipFill>
                </p:spPr>
                <p:txBody>
                  <a:bodyPr/>
                  <a:lstStyle/>
                  <a:p>
                    <a:r>
                      <a:rPr lang="zh-CN" altLang="en-US">
                        <a:noFill/>
                      </a:rPr>
                      <a:t> </a:t>
                    </a:r>
                  </a:p>
                </p:txBody>
              </p:sp>
            </mc:Fallback>
          </mc:AlternateContent>
          <p:sp>
            <p:nvSpPr>
              <p:cNvPr id="152" name="矩形 151">
                <a:extLst>
                  <a:ext uri="{FF2B5EF4-FFF2-40B4-BE49-F238E27FC236}">
                    <a16:creationId xmlns:a16="http://schemas.microsoft.com/office/drawing/2014/main" id="{08AF0850-D239-40B4-968D-5DF3E3EDA8B4}"/>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3" name="文字方塊 100">
                    <a:extLst>
                      <a:ext uri="{FF2B5EF4-FFF2-40B4-BE49-F238E27FC236}">
                        <a16:creationId xmlns:a16="http://schemas.microsoft.com/office/drawing/2014/main" id="{47F583DF-037D-4FA1-AF0F-1001093CAC78}"/>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53" name="文字方塊 100">
                    <a:extLst>
                      <a:ext uri="{FF2B5EF4-FFF2-40B4-BE49-F238E27FC236}">
                        <a16:creationId xmlns="" xmlns:a16="http://schemas.microsoft.com/office/drawing/2014/main" xmlns:a14="http://schemas.microsoft.com/office/drawing/2010/main" id="{47F583DF-037D-4FA1-AF0F-1001093CAC78}"/>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rotWithShape="0">
                    <a:blip r:embed="rId34"/>
                    <a:stretch>
                      <a:fillRect b="-9333"/>
                    </a:stretch>
                  </a:blipFill>
                </p:spPr>
                <p:txBody>
                  <a:bodyPr/>
                  <a:lstStyle/>
                  <a:p>
                    <a:r>
                      <a:rPr lang="zh-CN" altLang="en-US">
                        <a:noFill/>
                      </a:rPr>
                      <a:t> </a:t>
                    </a:r>
                  </a:p>
                </p:txBody>
              </p:sp>
            </mc:Fallback>
          </mc:AlternateContent>
          <p:cxnSp>
            <p:nvCxnSpPr>
              <p:cNvPr id="154" name="直線單箭頭接點 101">
                <a:extLst>
                  <a:ext uri="{FF2B5EF4-FFF2-40B4-BE49-F238E27FC236}">
                    <a16:creationId xmlns:a16="http://schemas.microsoft.com/office/drawing/2014/main" id="{A48E0C3E-FBB9-4B40-9F64-3B9FE0831CEE}"/>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單箭頭接點 102">
                <a:extLst>
                  <a:ext uri="{FF2B5EF4-FFF2-40B4-BE49-F238E27FC236}">
                    <a16:creationId xmlns:a16="http://schemas.microsoft.com/office/drawing/2014/main" id="{A0DFA8C1-6BC0-4E93-840C-B93FE76B7B30}"/>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直線單箭頭接點 103">
                <a:extLst>
                  <a:ext uri="{FF2B5EF4-FFF2-40B4-BE49-F238E27FC236}">
                    <a16:creationId xmlns:a16="http://schemas.microsoft.com/office/drawing/2014/main" id="{087606D6-E0D9-4CD8-ACB6-15DBFF7885B0}"/>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單箭頭接點 104">
                <a:extLst>
                  <a:ext uri="{FF2B5EF4-FFF2-40B4-BE49-F238E27FC236}">
                    <a16:creationId xmlns:a16="http://schemas.microsoft.com/office/drawing/2014/main" id="{EA04529C-051D-4BCF-9694-8B87968EE1DD}"/>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6" name="文字方塊 115">
                  <a:extLst>
                    <a:ext uri="{FF2B5EF4-FFF2-40B4-BE49-F238E27FC236}">
                      <a16:creationId xmlns:a16="http://schemas.microsoft.com/office/drawing/2014/main" id="{638B6E28-3315-4406-8CA7-EC2702808E6C}"/>
                    </a:ext>
                  </a:extLst>
                </p:cNvPr>
                <p:cNvSpPr txBox="1"/>
                <p:nvPr/>
              </p:nvSpPr>
              <p:spPr>
                <a:xfrm>
                  <a:off x="9250841" y="496097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36" name="文字方塊 115">
                  <a:extLst>
                    <a:ext uri="{FF2B5EF4-FFF2-40B4-BE49-F238E27FC236}">
                      <a16:creationId xmlns="" xmlns:a16="http://schemas.microsoft.com/office/drawing/2014/main" xmlns:a14="http://schemas.microsoft.com/office/drawing/2010/main" id="{638B6E28-3315-4406-8CA7-EC2702808E6C}"/>
                    </a:ext>
                  </a:extLst>
                </p:cNvPr>
                <p:cNvSpPr txBox="1">
                  <a:spLocks noRot="1" noChangeAspect="1" noMove="1" noResize="1" noEditPoints="1" noAdjustHandles="1" noChangeArrowheads="1" noChangeShapeType="1" noTextEdit="1"/>
                </p:cNvSpPr>
                <p:nvPr/>
              </p:nvSpPr>
              <p:spPr>
                <a:xfrm>
                  <a:off x="9250841" y="4960971"/>
                  <a:ext cx="715161" cy="461665"/>
                </a:xfrm>
                <a:prstGeom prst="rect">
                  <a:avLst/>
                </a:prstGeom>
                <a:blipFill rotWithShape="0">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字方塊 116">
                  <a:extLst>
                    <a:ext uri="{FF2B5EF4-FFF2-40B4-BE49-F238E27FC236}">
                      <a16:creationId xmlns:a16="http://schemas.microsoft.com/office/drawing/2014/main" id="{0BAB8833-D6C5-4CD7-867C-EB413A3F9FB8}"/>
                    </a:ext>
                  </a:extLst>
                </p:cNvPr>
                <p:cNvSpPr txBox="1"/>
                <p:nvPr/>
              </p:nvSpPr>
              <p:spPr>
                <a:xfrm>
                  <a:off x="7003167" y="49498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37" name="文字方塊 116">
                  <a:extLst>
                    <a:ext uri="{FF2B5EF4-FFF2-40B4-BE49-F238E27FC236}">
                      <a16:creationId xmlns="" xmlns:a16="http://schemas.microsoft.com/office/drawing/2014/main" xmlns:a14="http://schemas.microsoft.com/office/drawing/2010/main" id="{0BAB8833-D6C5-4CD7-867C-EB413A3F9FB8}"/>
                    </a:ext>
                  </a:extLst>
                </p:cNvPr>
                <p:cNvSpPr txBox="1">
                  <a:spLocks noRot="1" noChangeAspect="1" noMove="1" noResize="1" noEditPoints="1" noAdjustHandles="1" noChangeArrowheads="1" noChangeShapeType="1" noTextEdit="1"/>
                </p:cNvSpPr>
                <p:nvPr/>
              </p:nvSpPr>
              <p:spPr>
                <a:xfrm>
                  <a:off x="7003167" y="4949898"/>
                  <a:ext cx="715161" cy="461665"/>
                </a:xfrm>
                <a:prstGeom prst="rect">
                  <a:avLst/>
                </a:prstGeom>
                <a:blipFill rotWithShape="0">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5" name="文字方塊 117">
                  <a:extLst>
                    <a:ext uri="{FF2B5EF4-FFF2-40B4-BE49-F238E27FC236}">
                      <a16:creationId xmlns:a16="http://schemas.microsoft.com/office/drawing/2014/main" id="{5FBF6764-63DC-4A27-B875-7769AC975748}"/>
                    </a:ext>
                  </a:extLst>
                </p:cNvPr>
                <p:cNvSpPr txBox="1"/>
                <p:nvPr/>
              </p:nvSpPr>
              <p:spPr>
                <a:xfrm>
                  <a:off x="4790912" y="49498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45" name="文字方塊 117">
                  <a:extLst>
                    <a:ext uri="{FF2B5EF4-FFF2-40B4-BE49-F238E27FC236}">
                      <a16:creationId xmlns="" xmlns:a16="http://schemas.microsoft.com/office/drawing/2014/main" xmlns:a14="http://schemas.microsoft.com/office/drawing/2010/main" id="{5FBF6764-63DC-4A27-B875-7769AC975748}"/>
                    </a:ext>
                  </a:extLst>
                </p:cNvPr>
                <p:cNvSpPr txBox="1">
                  <a:spLocks noRot="1" noChangeAspect="1" noMove="1" noResize="1" noEditPoints="1" noAdjustHandles="1" noChangeArrowheads="1" noChangeShapeType="1" noTextEdit="1"/>
                </p:cNvSpPr>
                <p:nvPr/>
              </p:nvSpPr>
              <p:spPr>
                <a:xfrm>
                  <a:off x="4790912" y="4949898"/>
                  <a:ext cx="715161" cy="461665"/>
                </a:xfrm>
                <a:prstGeom prst="rect">
                  <a:avLst/>
                </a:prstGeom>
                <a:blipFill rotWithShape="0">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文字方塊 118">
                  <a:extLst>
                    <a:ext uri="{FF2B5EF4-FFF2-40B4-BE49-F238E27FC236}">
                      <a16:creationId xmlns:a16="http://schemas.microsoft.com/office/drawing/2014/main" id="{0C746637-8304-4AA4-A37D-CA0826C1CC2E}"/>
                    </a:ext>
                  </a:extLst>
                </p:cNvPr>
                <p:cNvSpPr txBox="1"/>
                <p:nvPr/>
              </p:nvSpPr>
              <p:spPr>
                <a:xfrm>
                  <a:off x="2497804" y="49424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46" name="文字方塊 118">
                  <a:extLst>
                    <a:ext uri="{FF2B5EF4-FFF2-40B4-BE49-F238E27FC236}">
                      <a16:creationId xmlns="" xmlns:a16="http://schemas.microsoft.com/office/drawing/2014/main" xmlns:a14="http://schemas.microsoft.com/office/drawing/2010/main" id="{0C746637-8304-4AA4-A37D-CA0826C1CC2E}"/>
                    </a:ext>
                  </a:extLst>
                </p:cNvPr>
                <p:cNvSpPr txBox="1">
                  <a:spLocks noRot="1" noChangeAspect="1" noMove="1" noResize="1" noEditPoints="1" noAdjustHandles="1" noChangeArrowheads="1" noChangeShapeType="1" noTextEdit="1"/>
                </p:cNvSpPr>
                <p:nvPr/>
              </p:nvSpPr>
              <p:spPr>
                <a:xfrm>
                  <a:off x="2497804" y="4942432"/>
                  <a:ext cx="715161" cy="461665"/>
                </a:xfrm>
                <a:prstGeom prst="rect">
                  <a:avLst/>
                </a:prstGeom>
                <a:blipFill rotWithShape="0">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 name="文字方塊 1">
                  <a:extLst>
                    <a:ext uri="{FF2B5EF4-FFF2-40B4-BE49-F238E27FC236}">
                      <a16:creationId xmlns:a16="http://schemas.microsoft.com/office/drawing/2014/main" id="{35DDE13B-A484-4956-831C-0A55177ACD92}"/>
                    </a:ext>
                  </a:extLst>
                </p:cNvPr>
                <p:cNvSpPr txBox="1"/>
                <p:nvPr/>
              </p:nvSpPr>
              <p:spPr>
                <a:xfrm>
                  <a:off x="3221110" y="5476897"/>
                  <a:ext cx="1330236"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r>
                          <a:rPr lang="en-US" altLang="zh-TW" sz="2400" b="1" i="1">
                            <a:latin typeface="Cambria Math" panose="02040503050406030204" pitchFamily="18" charset="0"/>
                          </a:rPr>
                          <m:t>𝑾</m:t>
                        </m:r>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47" name="文字方塊 1">
                  <a:extLst>
                    <a:ext uri="{FF2B5EF4-FFF2-40B4-BE49-F238E27FC236}">
                      <a16:creationId xmlns="" xmlns:a16="http://schemas.microsoft.com/office/drawing/2014/main" xmlns:a14="http://schemas.microsoft.com/office/drawing/2010/main" id="{35DDE13B-A484-4956-831C-0A55177ACD92}"/>
                    </a:ext>
                  </a:extLst>
                </p:cNvPr>
                <p:cNvSpPr txBox="1">
                  <a:spLocks noRot="1" noChangeAspect="1" noMove="1" noResize="1" noEditPoints="1" noAdjustHandles="1" noChangeArrowheads="1" noChangeShapeType="1" noTextEdit="1"/>
                </p:cNvSpPr>
                <p:nvPr/>
              </p:nvSpPr>
              <p:spPr>
                <a:xfrm>
                  <a:off x="3221110" y="5476897"/>
                  <a:ext cx="1330236" cy="381258"/>
                </a:xfrm>
                <a:prstGeom prst="rect">
                  <a:avLst/>
                </a:prstGeom>
                <a:blipFill rotWithShape="0">
                  <a:blip r:embed="rId39"/>
                  <a:stretch>
                    <a:fillRect l="-3196" t="-3175" r="-1826" b="-4762"/>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7510167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Hidden State update…"/>
          <p:cNvSpPr txBox="1">
            <a:spLocks noGrp="1"/>
          </p:cNvSpPr>
          <p:nvPr>
            <p:ph sz="quarter" idx="10"/>
          </p:nvPr>
        </p:nvSpPr>
        <p:spPr>
          <a:xfrm>
            <a:off x="630237" y="1147763"/>
            <a:ext cx="6488645" cy="5237271"/>
          </a:xfrm>
          <a:prstGeom prst="rect">
            <a:avLst/>
          </a:prstGeom>
        </p:spPr>
        <p:txBody>
          <a:bodyPr/>
          <a:lstStyle/>
          <a:p>
            <a:pPr marL="320833" indent="-320833">
              <a:buSzPct val="100000"/>
            </a:pPr>
            <a:r>
              <a:rPr lang="ja-JP" altLang="en-US" dirty="0"/>
              <a:t>隐含状态</a:t>
            </a:r>
            <a:r>
              <a:rPr lang="zh-CN" altLang="en-US" dirty="0"/>
              <a:t>：存储与</a:t>
            </a:r>
            <a:r>
              <a:rPr lang="ja-JP" altLang="en-US" dirty="0"/>
              <a:t>过去的相关信息</a:t>
            </a:r>
            <a:endParaRPr lang="en-US" altLang="zh-CN" dirty="0"/>
          </a:p>
          <a:p>
            <a:pPr marL="320833" indent="-320833">
              <a:buSzPct val="100000"/>
            </a:pPr>
            <a:r>
              <a:rPr lang="zh-CN" altLang="en-US" dirty="0"/>
              <a:t>按时间展开</a:t>
            </a:r>
            <a:endParaRPr lang="en-US" altLang="zh-CN" dirty="0"/>
          </a:p>
          <a:p>
            <a:pPr marL="320833" indent="-320833">
              <a:buSzPct val="100000"/>
            </a:pPr>
            <a:endParaRPr lang="en-US" dirty="0"/>
          </a:p>
          <a:p>
            <a:pPr marL="320833" indent="-320833">
              <a:buSzPct val="100000"/>
            </a:pPr>
            <a:r>
              <a:rPr lang="zh-CN" altLang="en-US" dirty="0"/>
              <a:t>单个神经元</a:t>
            </a:r>
            <a:endParaRPr dirty="0"/>
          </a:p>
        </p:txBody>
      </p:sp>
      <p:sp>
        <p:nvSpPr>
          <p:cNvPr id="279" name="Recurrent Neural Networks (with hidden state)"/>
          <p:cNvSpPr txBox="1">
            <a:spLocks noGrp="1"/>
          </p:cNvSpPr>
          <p:nvPr>
            <p:ph type="title"/>
          </p:nvPr>
        </p:nvSpPr>
        <p:spPr>
          <a:prstGeom prst="rect">
            <a:avLst/>
          </a:prstGeom>
        </p:spPr>
        <p:txBody>
          <a:bodyPr/>
          <a:lstStyle/>
          <a:p>
            <a:r>
              <a:rPr lang="ja-JP" altLang="en-US" dirty="0"/>
              <a:t>循环神经网络</a:t>
            </a:r>
            <a:r>
              <a:rPr lang="zh-CN" altLang="en-US" dirty="0"/>
              <a:t>（</a:t>
            </a:r>
            <a:r>
              <a:rPr lang="en-US" altLang="zh-TW" dirty="0"/>
              <a:t>Recurrent Neural Network</a:t>
            </a:r>
            <a:r>
              <a:rPr lang="zh-CN" altLang="en-US" dirty="0"/>
              <a:t>，</a:t>
            </a:r>
            <a:r>
              <a:rPr lang="en-US" altLang="zh-TW" dirty="0"/>
              <a:t>RNN)</a:t>
            </a:r>
            <a:endParaRPr dirty="0"/>
          </a:p>
        </p:txBody>
      </p:sp>
      <mc:AlternateContent xmlns:mc="http://schemas.openxmlformats.org/markup-compatibility/2006" xmlns:a14="http://schemas.microsoft.com/office/drawing/2010/main">
        <mc:Choice Requires="a14">
          <p:sp>
            <p:nvSpPr>
              <p:cNvPr id="88" name="矩形 87"/>
              <p:cNvSpPr/>
              <p:nvPr/>
            </p:nvSpPr>
            <p:spPr>
              <a:xfrm>
                <a:off x="1711324" y="4916715"/>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i="1" dirty="0" smtClean="0">
                          <a:latin typeface="Cambria Math" charset="0"/>
                        </a:rPr>
                        <m:t>𝑓</m:t>
                      </m:r>
                    </m:oMath>
                  </m:oMathPara>
                </a14:m>
                <a:endParaRPr lang="zh-TW" altLang="en-US" sz="2800" dirty="0"/>
              </a:p>
            </p:txBody>
          </p:sp>
        </mc:Choice>
        <mc:Fallback xmlns="">
          <p:sp>
            <p:nvSpPr>
              <p:cNvPr id="88" name="矩形 87"/>
              <p:cNvSpPr>
                <a:spLocks noRot="1" noChangeAspect="1" noMove="1" noResize="1" noEditPoints="1" noAdjustHandles="1" noChangeArrowheads="1" noChangeShapeType="1" noTextEdit="1"/>
              </p:cNvSpPr>
              <p:nvPr/>
            </p:nvSpPr>
            <p:spPr>
              <a:xfrm>
                <a:off x="1711324" y="4916715"/>
                <a:ext cx="931333" cy="931333"/>
              </a:xfrm>
              <a:prstGeom prst="rect">
                <a:avLst/>
              </a:prstGeom>
              <a:blipFill rotWithShape="0">
                <a:blip r:embed="rId2"/>
                <a:stretch>
                  <a:fillRect/>
                </a:stretch>
              </a:blipFill>
            </p:spPr>
            <p:txBody>
              <a:bodyPr/>
              <a:lstStyle/>
              <a:p>
                <a:r>
                  <a:rPr lang="zh-CN" altLang="en-US">
                    <a:noFill/>
                  </a:rPr>
                  <a:t> </a:t>
                </a:r>
              </a:p>
            </p:txBody>
          </p:sp>
        </mc:Fallback>
      </mc:AlternateContent>
      <p:sp>
        <p:nvSpPr>
          <p:cNvPr id="89" name="矩形 88"/>
          <p:cNvSpPr/>
          <p:nvPr/>
        </p:nvSpPr>
        <p:spPr>
          <a:xfrm>
            <a:off x="604256" y="4916714"/>
            <a:ext cx="64986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a:t>h</a:t>
            </a:r>
            <a:r>
              <a:rPr lang="en-US" altLang="zh-TW" sz="2800" baseline="30000"/>
              <a:t>t-1</a:t>
            </a:r>
            <a:endParaRPr lang="zh-TW" altLang="en-US" sz="2800" baseline="30000" dirty="0"/>
          </a:p>
        </p:txBody>
      </p:sp>
      <p:sp>
        <p:nvSpPr>
          <p:cNvPr id="90" name="矩形 89"/>
          <p:cNvSpPr/>
          <p:nvPr/>
        </p:nvSpPr>
        <p:spPr>
          <a:xfrm>
            <a:off x="3065993" y="4939862"/>
            <a:ext cx="683764"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err="1"/>
              <a:t>h</a:t>
            </a:r>
            <a:r>
              <a:rPr lang="en-US" altLang="zh-TW" sz="2800" baseline="30000" dirty="0" err="1"/>
              <a:t>t</a:t>
            </a:r>
            <a:endParaRPr lang="zh-TW" altLang="en-US" sz="2800" baseline="30000" dirty="0"/>
          </a:p>
        </p:txBody>
      </p:sp>
      <mc:AlternateContent xmlns:mc="http://schemas.openxmlformats.org/markup-compatibility/2006" xmlns:a14="http://schemas.microsoft.com/office/drawing/2010/main">
        <mc:Choice Requires="a14">
          <p:sp>
            <p:nvSpPr>
              <p:cNvPr id="91" name="矩形 90"/>
              <p:cNvSpPr/>
              <p:nvPr/>
            </p:nvSpPr>
            <p:spPr>
              <a:xfrm>
                <a:off x="1711324" y="4031286"/>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acc>
                      <m:accPr>
                        <m:chr m:val="̂"/>
                        <m:ctrlPr>
                          <a:rPr lang="en-US" altLang="zh-TW" sz="2800" i="1" smtClean="0">
                            <a:latin typeface="Cambria Math" panose="02040503050406030204" pitchFamily="18" charset="0"/>
                          </a:rPr>
                        </m:ctrlPr>
                      </m:accPr>
                      <m:e>
                        <m:r>
                          <a:rPr lang="en-US" altLang="zh-TW" sz="2800" b="0" i="1" smtClean="0">
                            <a:latin typeface="Cambria Math" charset="0"/>
                          </a:rPr>
                          <m:t>𝑦</m:t>
                        </m:r>
                      </m:e>
                    </m:acc>
                  </m:oMath>
                </a14:m>
                <a:r>
                  <a:rPr lang="en-US" altLang="zh-TW" sz="2800" baseline="30000" dirty="0"/>
                  <a:t>t</a:t>
                </a:r>
                <a:endParaRPr lang="zh-TW" altLang="en-US" sz="2800" baseline="30000" dirty="0"/>
              </a:p>
            </p:txBody>
          </p:sp>
        </mc:Choice>
        <mc:Fallback xmlns="">
          <p:sp>
            <p:nvSpPr>
              <p:cNvPr id="91" name="矩形 90"/>
              <p:cNvSpPr>
                <a:spLocks noRot="1" noChangeAspect="1" noMove="1" noResize="1" noEditPoints="1" noAdjustHandles="1" noChangeArrowheads="1" noChangeShapeType="1" noTextEdit="1"/>
              </p:cNvSpPr>
              <p:nvPr/>
            </p:nvSpPr>
            <p:spPr>
              <a:xfrm>
                <a:off x="1711324" y="4031286"/>
                <a:ext cx="931333" cy="465667"/>
              </a:xfrm>
              <a:prstGeom prst="rect">
                <a:avLst/>
              </a:prstGeom>
              <a:blipFill rotWithShape="0">
                <a:blip r:embed="rId3"/>
                <a:stretch>
                  <a:fillRect t="-7407"/>
                </a:stretch>
              </a:blipFill>
            </p:spPr>
            <p:txBody>
              <a:bodyPr/>
              <a:lstStyle/>
              <a:p>
                <a:r>
                  <a:rPr lang="zh-CN" altLang="en-US">
                    <a:noFill/>
                  </a:rPr>
                  <a:t> </a:t>
                </a:r>
              </a:p>
            </p:txBody>
          </p:sp>
        </mc:Fallback>
      </mc:AlternateContent>
      <p:sp>
        <p:nvSpPr>
          <p:cNvPr id="92" name="矩形 91"/>
          <p:cNvSpPr/>
          <p:nvPr/>
        </p:nvSpPr>
        <p:spPr>
          <a:xfrm>
            <a:off x="1711324" y="6238839"/>
            <a:ext cx="931333" cy="46566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err="1"/>
              <a:t>x</a:t>
            </a:r>
            <a:r>
              <a:rPr lang="en-US" altLang="zh-TW" sz="2800" baseline="30000" dirty="0" err="1"/>
              <a:t>t</a:t>
            </a:r>
            <a:endParaRPr lang="zh-TW" altLang="en-US" sz="2800" baseline="30000" dirty="0"/>
          </a:p>
        </p:txBody>
      </p:sp>
      <p:sp>
        <p:nvSpPr>
          <p:cNvPr id="93" name="向右箭號 10"/>
          <p:cNvSpPr/>
          <p:nvPr/>
        </p:nvSpPr>
        <p:spPr>
          <a:xfrm>
            <a:off x="1287987" y="5309167"/>
            <a:ext cx="372537" cy="253353"/>
          </a:xfrm>
          <a:prstGeom prst="rightArrow">
            <a:avLst/>
          </a:prstGeom>
          <a:solidFill>
            <a:srgbClr val="00206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94" name="向右箭號 10"/>
          <p:cNvSpPr/>
          <p:nvPr/>
        </p:nvSpPr>
        <p:spPr>
          <a:xfrm>
            <a:off x="2684989" y="5278851"/>
            <a:ext cx="372537" cy="253353"/>
          </a:xfrm>
          <a:prstGeom prst="rightArrow">
            <a:avLst/>
          </a:prstGeom>
          <a:solidFill>
            <a:srgbClr val="00206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95" name="向上箭號 8"/>
          <p:cNvSpPr/>
          <p:nvPr/>
        </p:nvSpPr>
        <p:spPr>
          <a:xfrm>
            <a:off x="2083860" y="5857282"/>
            <a:ext cx="201642" cy="349389"/>
          </a:xfrm>
          <a:prstGeom prst="up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96" name="向上箭號 8"/>
          <p:cNvSpPr/>
          <p:nvPr/>
        </p:nvSpPr>
        <p:spPr>
          <a:xfrm>
            <a:off x="2108244" y="4528354"/>
            <a:ext cx="201642" cy="349389"/>
          </a:xfrm>
          <a:prstGeom prst="up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pSp>
        <p:nvGrpSpPr>
          <p:cNvPr id="4" name="组 3"/>
          <p:cNvGrpSpPr/>
          <p:nvPr/>
        </p:nvGrpSpPr>
        <p:grpSpPr>
          <a:xfrm>
            <a:off x="7118882" y="1071599"/>
            <a:ext cx="4778105" cy="2321594"/>
            <a:chOff x="5021042" y="1066863"/>
            <a:chExt cx="4778105" cy="2321594"/>
          </a:xfrm>
        </p:grpSpPr>
        <p:cxnSp>
          <p:nvCxnSpPr>
            <p:cNvPr id="84" name="直线箭头连接符 83"/>
            <p:cNvCxnSpPr/>
            <p:nvPr/>
          </p:nvCxnSpPr>
          <p:spPr bwMode="auto">
            <a:xfrm flipV="1">
              <a:off x="5318078" y="1577492"/>
              <a:ext cx="0" cy="36488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线箭头连接符 84"/>
            <p:cNvCxnSpPr/>
            <p:nvPr/>
          </p:nvCxnSpPr>
          <p:spPr bwMode="auto">
            <a:xfrm flipV="1">
              <a:off x="6348302" y="1565300"/>
              <a:ext cx="0" cy="36488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直线箭头连接符 85"/>
            <p:cNvCxnSpPr/>
            <p:nvPr/>
          </p:nvCxnSpPr>
          <p:spPr bwMode="auto">
            <a:xfrm flipV="1">
              <a:off x="7418698" y="1581777"/>
              <a:ext cx="0" cy="36488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直线箭头连接符 86"/>
            <p:cNvCxnSpPr/>
            <p:nvPr/>
          </p:nvCxnSpPr>
          <p:spPr bwMode="auto">
            <a:xfrm flipV="1">
              <a:off x="9418595" y="1577492"/>
              <a:ext cx="0" cy="36488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8" name="Oval 3"/>
            <p:cNvSpPr/>
            <p:nvPr/>
          </p:nvSpPr>
          <p:spPr>
            <a:xfrm>
              <a:off x="7121663" y="1928926"/>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99" name="Oval 4"/>
            <p:cNvSpPr/>
            <p:nvPr/>
          </p:nvSpPr>
          <p:spPr>
            <a:xfrm>
              <a:off x="9158136" y="1928926"/>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100" name="Oval 5"/>
            <p:cNvSpPr/>
            <p:nvPr/>
          </p:nvSpPr>
          <p:spPr>
            <a:xfrm>
              <a:off x="7121663" y="2841133"/>
              <a:ext cx="545391" cy="547324"/>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101" name="Oval 6"/>
            <p:cNvSpPr/>
            <p:nvPr/>
          </p:nvSpPr>
          <p:spPr>
            <a:xfrm>
              <a:off x="9103272" y="2841133"/>
              <a:ext cx="545391" cy="547324"/>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102" name="Straight Arrow Connector 7"/>
            <p:cNvCxnSpPr/>
            <p:nvPr/>
          </p:nvCxnSpPr>
          <p:spPr>
            <a:xfrm>
              <a:off x="8674318" y="2257452"/>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Oval 14"/>
                <p:cNvSpPr/>
                <p:nvPr/>
              </p:nvSpPr>
              <p:spPr>
                <a:xfrm>
                  <a:off x="5021042" y="1928926"/>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𝒉</m:t>
                            </m:r>
                          </m:e>
                          <m:sup>
                            <m:r>
                              <a:rPr lang="en-US" altLang="zh-CN" sz="2400" b="0" i="1" smtClean="0">
                                <a:latin typeface="Cambria Math" charset="0"/>
                              </a:rPr>
                              <m:t>1</m:t>
                            </m:r>
                          </m:sup>
                        </m:sSup>
                      </m:oMath>
                    </m:oMathPara>
                  </a14:m>
                  <a:endParaRPr lang="en-US" sz="2400" dirty="0"/>
                </a:p>
              </p:txBody>
            </p:sp>
          </mc:Choice>
          <mc:Fallback xmlns="">
            <p:sp>
              <p:nvSpPr>
                <p:cNvPr id="105" name="Oval 14"/>
                <p:cNvSpPr>
                  <a:spLocks noRot="1" noChangeAspect="1" noMove="1" noResize="1" noEditPoints="1" noAdjustHandles="1" noChangeArrowheads="1" noChangeShapeType="1" noTextEdit="1"/>
                </p:cNvSpPr>
                <p:nvPr/>
              </p:nvSpPr>
              <p:spPr>
                <a:xfrm>
                  <a:off x="5021042" y="1928926"/>
                  <a:ext cx="545391" cy="547324"/>
                </a:xfrm>
                <a:prstGeom prst="ellipse">
                  <a:avLst/>
                </a:prstGeom>
                <a:blipFill rotWithShape="0">
                  <a:blip r:embed="rId4"/>
                  <a:stretch>
                    <a:fillRect/>
                  </a:stretch>
                </a:blipFill>
                <a:effectLst>
                  <a:outerShdw blurRad="50800" dist="38100" dir="2700000" algn="tl" rotWithShape="0">
                    <a:prstClr val="black">
                      <a:alpha val="40000"/>
                    </a:prstClr>
                  </a:outerShdw>
                </a:effectLst>
              </p:spPr>
              <p:txBody>
                <a:bodyPr/>
                <a:lstStyle/>
                <a:p>
                  <a:r>
                    <a:rPr lang="zh-CN" altLang="en-US">
                      <a:noFill/>
                    </a:rPr>
                    <a:t> </a:t>
                  </a:r>
                </a:p>
              </p:txBody>
            </p:sp>
          </mc:Fallback>
        </mc:AlternateContent>
        <p:sp>
          <p:nvSpPr>
            <p:cNvPr id="106" name="Oval 15"/>
            <p:cNvSpPr/>
            <p:nvPr/>
          </p:nvSpPr>
          <p:spPr>
            <a:xfrm>
              <a:off x="6031963" y="1928926"/>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107" name="Oval 16"/>
            <p:cNvSpPr/>
            <p:nvPr/>
          </p:nvSpPr>
          <p:spPr>
            <a:xfrm>
              <a:off x="5057618" y="2841133"/>
              <a:ext cx="545391" cy="547324"/>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108" name="Oval 17"/>
            <p:cNvSpPr/>
            <p:nvPr/>
          </p:nvSpPr>
          <p:spPr>
            <a:xfrm>
              <a:off x="6031963" y="2841133"/>
              <a:ext cx="545391" cy="547324"/>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109" name="Straight Arrow Connector 18"/>
            <p:cNvCxnSpPr/>
            <p:nvPr/>
          </p:nvCxnSpPr>
          <p:spPr>
            <a:xfrm>
              <a:off x="5566433" y="2257452"/>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8"/>
            <p:cNvCxnSpPr/>
            <p:nvPr/>
          </p:nvCxnSpPr>
          <p:spPr>
            <a:xfrm>
              <a:off x="6637845" y="2257452"/>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8"/>
            <p:cNvCxnSpPr/>
            <p:nvPr/>
          </p:nvCxnSpPr>
          <p:spPr>
            <a:xfrm>
              <a:off x="7685342" y="2257452"/>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4" name="文本框 113"/>
            <p:cNvSpPr txBox="1"/>
            <p:nvPr/>
          </p:nvSpPr>
          <p:spPr>
            <a:xfrm>
              <a:off x="8269629" y="1928926"/>
              <a:ext cx="344454" cy="417572"/>
            </a:xfrm>
            <a:prstGeom prst="rect">
              <a:avLst/>
            </a:prstGeom>
            <a:noFill/>
          </p:spPr>
          <p:txBody>
            <a:bodyPr wrap="none" rtlCol="0">
              <a:spAutoFit/>
            </a:bodyPr>
            <a:lstStyle/>
            <a:p>
              <a:r>
                <a:rPr kumimoji="1" lang="mr-IN" altLang="zh-CN" sz="2800"/>
                <a:t>…</a:t>
              </a:r>
              <a:endParaRPr kumimoji="1" lang="zh-CN" altLang="en-US" sz="2800" dirty="0"/>
            </a:p>
          </p:txBody>
        </p:sp>
        <mc:AlternateContent xmlns:mc="http://schemas.openxmlformats.org/markup-compatibility/2006" xmlns:a14="http://schemas.microsoft.com/office/drawing/2010/main">
          <mc:Choice Requires="a14">
            <p:sp>
              <p:nvSpPr>
                <p:cNvPr id="116" name="矩形 115"/>
                <p:cNvSpPr/>
                <p:nvPr/>
              </p:nvSpPr>
              <p:spPr>
                <a:xfrm>
                  <a:off x="6042850" y="1948413"/>
                  <a:ext cx="5901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𝒉</m:t>
                            </m:r>
                          </m:e>
                          <m:sup>
                            <m:r>
                              <a:rPr lang="en-US" altLang="zh-CN" sz="2400" b="0" i="1" smtClean="0">
                                <a:latin typeface="Cambria Math" charset="0"/>
                              </a:rPr>
                              <m:t>2</m:t>
                            </m:r>
                          </m:sup>
                        </m:sSup>
                      </m:oMath>
                    </m:oMathPara>
                  </a14:m>
                  <a:endParaRPr lang="zh-CN" altLang="en-US" sz="2400" dirty="0"/>
                </a:p>
              </p:txBody>
            </p:sp>
          </mc:Choice>
          <mc:Fallback xmlns="">
            <p:sp>
              <p:nvSpPr>
                <p:cNvPr id="116" name="矩形 115"/>
                <p:cNvSpPr>
                  <a:spLocks noRot="1" noChangeAspect="1" noMove="1" noResize="1" noEditPoints="1" noAdjustHandles="1" noChangeArrowheads="1" noChangeShapeType="1" noTextEdit="1"/>
                </p:cNvSpPr>
                <p:nvPr/>
              </p:nvSpPr>
              <p:spPr>
                <a:xfrm>
                  <a:off x="6042850" y="1948413"/>
                  <a:ext cx="590162" cy="46166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p:cNvSpPr/>
                <p:nvPr/>
              </p:nvSpPr>
              <p:spPr>
                <a:xfrm>
                  <a:off x="7176706" y="1984989"/>
                  <a:ext cx="5901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𝒉</m:t>
                            </m:r>
                          </m:e>
                          <m:sup>
                            <m:r>
                              <a:rPr lang="en-US" altLang="zh-CN" sz="2400" b="0" i="1" smtClean="0">
                                <a:latin typeface="Cambria Math" charset="0"/>
                              </a:rPr>
                              <m:t>3</m:t>
                            </m:r>
                          </m:sup>
                        </m:sSup>
                      </m:oMath>
                    </m:oMathPara>
                  </a14:m>
                  <a:endParaRPr lang="zh-CN" altLang="en-US" sz="2400" dirty="0"/>
                </a:p>
              </p:txBody>
            </p:sp>
          </mc:Choice>
          <mc:Fallback xmlns="">
            <p:sp>
              <p:nvSpPr>
                <p:cNvPr id="117" name="矩形 116"/>
                <p:cNvSpPr>
                  <a:spLocks noRot="1" noChangeAspect="1" noMove="1" noResize="1" noEditPoints="1" noAdjustHandles="1" noChangeArrowheads="1" noChangeShapeType="1" noTextEdit="1"/>
                </p:cNvSpPr>
                <p:nvPr/>
              </p:nvSpPr>
              <p:spPr>
                <a:xfrm>
                  <a:off x="7176706" y="1984989"/>
                  <a:ext cx="590162" cy="461665"/>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矩形 117"/>
                <p:cNvSpPr/>
                <p:nvPr/>
              </p:nvSpPr>
              <p:spPr>
                <a:xfrm>
                  <a:off x="9170098" y="1930125"/>
                  <a:ext cx="6049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𝒉</m:t>
                            </m:r>
                          </m:e>
                          <m:sup>
                            <m:r>
                              <a:rPr lang="en-US" altLang="zh-CN" sz="2400" b="0" i="1" smtClean="0">
                                <a:latin typeface="Cambria Math" charset="0"/>
                              </a:rPr>
                              <m:t>𝑇</m:t>
                            </m:r>
                          </m:sup>
                        </m:sSup>
                      </m:oMath>
                    </m:oMathPara>
                  </a14:m>
                  <a:endParaRPr lang="zh-CN" altLang="en-US" sz="2400" dirty="0"/>
                </a:p>
              </p:txBody>
            </p:sp>
          </mc:Choice>
          <mc:Fallback xmlns="">
            <p:sp>
              <p:nvSpPr>
                <p:cNvPr id="118" name="矩形 117"/>
                <p:cNvSpPr>
                  <a:spLocks noRot="1" noChangeAspect="1" noMove="1" noResize="1" noEditPoints="1" noAdjustHandles="1" noChangeArrowheads="1" noChangeShapeType="1" noTextEdit="1"/>
                </p:cNvSpPr>
                <p:nvPr/>
              </p:nvSpPr>
              <p:spPr>
                <a:xfrm>
                  <a:off x="9170098" y="1930125"/>
                  <a:ext cx="604973" cy="46166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矩形 118"/>
                <p:cNvSpPr/>
                <p:nvPr/>
              </p:nvSpPr>
              <p:spPr>
                <a:xfrm>
                  <a:off x="5047023" y="2862813"/>
                  <a:ext cx="56752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𝒙</m:t>
                            </m:r>
                          </m:e>
                          <m:sup>
                            <m:r>
                              <a:rPr lang="en-US" altLang="zh-CN" sz="2400" i="1">
                                <a:latin typeface="Cambria Math" charset="0"/>
                              </a:rPr>
                              <m:t>1</m:t>
                            </m:r>
                          </m:sup>
                        </m:sSup>
                      </m:oMath>
                    </m:oMathPara>
                  </a14:m>
                  <a:endParaRPr lang="en-US" altLang="zh-CN" sz="2400" dirty="0"/>
                </a:p>
              </p:txBody>
            </p:sp>
          </mc:Choice>
          <mc:Fallback xmlns="">
            <p:sp>
              <p:nvSpPr>
                <p:cNvPr id="119" name="矩形 118"/>
                <p:cNvSpPr>
                  <a:spLocks noRot="1" noChangeAspect="1" noMove="1" noResize="1" noEditPoints="1" noAdjustHandles="1" noChangeArrowheads="1" noChangeShapeType="1" noTextEdit="1"/>
                </p:cNvSpPr>
                <p:nvPr/>
              </p:nvSpPr>
              <p:spPr>
                <a:xfrm>
                  <a:off x="5047023" y="2862813"/>
                  <a:ext cx="567527" cy="46166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矩形 119"/>
                <p:cNvSpPr/>
                <p:nvPr/>
              </p:nvSpPr>
              <p:spPr>
                <a:xfrm>
                  <a:off x="6073945" y="2868909"/>
                  <a:ext cx="57413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𝒙</m:t>
                            </m:r>
                          </m:e>
                          <m:sup>
                            <m:r>
                              <a:rPr lang="en-US" altLang="zh-CN" sz="2400" b="0" i="1" smtClean="0">
                                <a:latin typeface="Cambria Math" charset="0"/>
                              </a:rPr>
                              <m:t>2</m:t>
                            </m:r>
                          </m:sup>
                        </m:sSup>
                      </m:oMath>
                    </m:oMathPara>
                  </a14:m>
                  <a:endParaRPr lang="en-US" altLang="zh-CN" sz="2400" dirty="0"/>
                </a:p>
              </p:txBody>
            </p:sp>
          </mc:Choice>
          <mc:Fallback xmlns="">
            <p:sp>
              <p:nvSpPr>
                <p:cNvPr id="120" name="矩形 119"/>
                <p:cNvSpPr>
                  <a:spLocks noRot="1" noChangeAspect="1" noMove="1" noResize="1" noEditPoints="1" noAdjustHandles="1" noChangeArrowheads="1" noChangeShapeType="1" noTextEdit="1"/>
                </p:cNvSpPr>
                <p:nvPr/>
              </p:nvSpPr>
              <p:spPr>
                <a:xfrm>
                  <a:off x="6073945" y="2868909"/>
                  <a:ext cx="574132" cy="46166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矩形 120"/>
                <p:cNvSpPr/>
                <p:nvPr/>
              </p:nvSpPr>
              <p:spPr>
                <a:xfrm>
                  <a:off x="7189513" y="2905485"/>
                  <a:ext cx="57413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𝒙</m:t>
                            </m:r>
                          </m:e>
                          <m:sup>
                            <m:r>
                              <a:rPr lang="en-US" altLang="zh-CN" sz="2400" b="0" i="1" smtClean="0">
                                <a:latin typeface="Cambria Math" charset="0"/>
                              </a:rPr>
                              <m:t>3</m:t>
                            </m:r>
                          </m:sup>
                        </m:sSup>
                      </m:oMath>
                    </m:oMathPara>
                  </a14:m>
                  <a:endParaRPr lang="en-US" altLang="zh-CN" sz="2400" dirty="0"/>
                </a:p>
              </p:txBody>
            </p:sp>
          </mc:Choice>
          <mc:Fallback xmlns="">
            <p:sp>
              <p:nvSpPr>
                <p:cNvPr id="121" name="矩形 120"/>
                <p:cNvSpPr>
                  <a:spLocks noRot="1" noChangeAspect="1" noMove="1" noResize="1" noEditPoints="1" noAdjustHandles="1" noChangeArrowheads="1" noChangeShapeType="1" noTextEdit="1"/>
                </p:cNvSpPr>
                <p:nvPr/>
              </p:nvSpPr>
              <p:spPr>
                <a:xfrm>
                  <a:off x="7189513" y="2905485"/>
                  <a:ext cx="574132" cy="461665"/>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矩形 121"/>
                <p:cNvSpPr/>
                <p:nvPr/>
              </p:nvSpPr>
              <p:spPr>
                <a:xfrm>
                  <a:off x="9193787" y="2887197"/>
                  <a:ext cx="58894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𝒙</m:t>
                            </m:r>
                          </m:e>
                          <m:sup>
                            <m:r>
                              <a:rPr lang="en-US" altLang="zh-CN" sz="2400" b="0" i="1" smtClean="0">
                                <a:latin typeface="Cambria Math" charset="0"/>
                              </a:rPr>
                              <m:t>𝑇</m:t>
                            </m:r>
                          </m:sup>
                        </m:sSup>
                      </m:oMath>
                    </m:oMathPara>
                  </a14:m>
                  <a:endParaRPr lang="en-US" altLang="zh-CN" sz="2400" dirty="0"/>
                </a:p>
              </p:txBody>
            </p:sp>
          </mc:Choice>
          <mc:Fallback xmlns="">
            <p:sp>
              <p:nvSpPr>
                <p:cNvPr id="122" name="矩形 121"/>
                <p:cNvSpPr>
                  <a:spLocks noRot="1" noChangeAspect="1" noMove="1" noResize="1" noEditPoints="1" noAdjustHandles="1" noChangeArrowheads="1" noChangeShapeType="1" noTextEdit="1"/>
                </p:cNvSpPr>
                <p:nvPr/>
              </p:nvSpPr>
              <p:spPr>
                <a:xfrm>
                  <a:off x="9193787" y="2887197"/>
                  <a:ext cx="588944" cy="461665"/>
                </a:xfrm>
                <a:prstGeom prst="rect">
                  <a:avLst/>
                </a:prstGeom>
                <a:blipFill rotWithShape="0">
                  <a:blip r:embed="rId11"/>
                  <a:stretch>
                    <a:fillRect/>
                  </a:stretch>
                </a:blipFill>
              </p:spPr>
              <p:txBody>
                <a:bodyPr/>
                <a:lstStyle/>
                <a:p>
                  <a:r>
                    <a:rPr lang="zh-CN" altLang="en-US">
                      <a:noFill/>
                    </a:rPr>
                    <a:t> </a:t>
                  </a:r>
                </a:p>
              </p:txBody>
            </p:sp>
          </mc:Fallback>
        </mc:AlternateContent>
        <p:cxnSp>
          <p:nvCxnSpPr>
            <p:cNvPr id="123" name="直线箭头连接符 122"/>
            <p:cNvCxnSpPr/>
            <p:nvPr/>
          </p:nvCxnSpPr>
          <p:spPr bwMode="auto">
            <a:xfrm flipV="1">
              <a:off x="5342462" y="2461412"/>
              <a:ext cx="0" cy="36488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 name="直线箭头连接符 123"/>
            <p:cNvCxnSpPr/>
            <p:nvPr/>
          </p:nvCxnSpPr>
          <p:spPr bwMode="auto">
            <a:xfrm flipV="1">
              <a:off x="6336110" y="2449220"/>
              <a:ext cx="0" cy="36488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直线箭头连接符 124"/>
            <p:cNvCxnSpPr/>
            <p:nvPr/>
          </p:nvCxnSpPr>
          <p:spPr bwMode="auto">
            <a:xfrm flipV="1">
              <a:off x="7443082" y="2465697"/>
              <a:ext cx="0" cy="36488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 name="直线箭头连接符 125"/>
            <p:cNvCxnSpPr/>
            <p:nvPr/>
          </p:nvCxnSpPr>
          <p:spPr bwMode="auto">
            <a:xfrm flipV="1">
              <a:off x="9424691" y="2461412"/>
              <a:ext cx="0" cy="36488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7" name="Oval 3"/>
            <p:cNvSpPr/>
            <p:nvPr/>
          </p:nvSpPr>
          <p:spPr>
            <a:xfrm>
              <a:off x="7155357" y="1066863"/>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128" name="Oval 4"/>
            <p:cNvSpPr/>
            <p:nvPr/>
          </p:nvSpPr>
          <p:spPr>
            <a:xfrm>
              <a:off x="9191830" y="1066863"/>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129" name="Straight Arrow Connector 7"/>
            <p:cNvCxnSpPr/>
            <p:nvPr/>
          </p:nvCxnSpPr>
          <p:spPr>
            <a:xfrm>
              <a:off x="8689724" y="1340525"/>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Oval 14"/>
                <p:cNvSpPr/>
                <p:nvPr/>
              </p:nvSpPr>
              <p:spPr>
                <a:xfrm>
                  <a:off x="5036448" y="1066863"/>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𝒚</m:t>
                            </m:r>
                          </m:e>
                          <m:sup>
                            <m:r>
                              <a:rPr lang="en-US" altLang="zh-CN" sz="2400" b="0" i="1" smtClean="0">
                                <a:latin typeface="Cambria Math" charset="0"/>
                              </a:rPr>
                              <m:t>1</m:t>
                            </m:r>
                          </m:sup>
                        </m:sSup>
                      </m:oMath>
                    </m:oMathPara>
                  </a14:m>
                  <a:endParaRPr lang="en-US" sz="2400" dirty="0"/>
                </a:p>
              </p:txBody>
            </p:sp>
          </mc:Choice>
          <mc:Fallback xmlns="">
            <p:sp>
              <p:nvSpPr>
                <p:cNvPr id="130" name="Oval 14"/>
                <p:cNvSpPr>
                  <a:spLocks noRot="1" noChangeAspect="1" noMove="1" noResize="1" noEditPoints="1" noAdjustHandles="1" noChangeArrowheads="1" noChangeShapeType="1" noTextEdit="1"/>
                </p:cNvSpPr>
                <p:nvPr/>
              </p:nvSpPr>
              <p:spPr>
                <a:xfrm>
                  <a:off x="5036448" y="1066863"/>
                  <a:ext cx="545391" cy="547324"/>
                </a:xfrm>
                <a:prstGeom prst="ellipse">
                  <a:avLst/>
                </a:prstGeom>
                <a:blipFill rotWithShape="0">
                  <a:blip r:embed="rId12"/>
                  <a:stretch>
                    <a:fillRect/>
                  </a:stretch>
                </a:blipFill>
                <a:effectLst>
                  <a:outerShdw blurRad="50800" dist="38100" dir="2700000" algn="tl" rotWithShape="0">
                    <a:prstClr val="black">
                      <a:alpha val="40000"/>
                    </a:prstClr>
                  </a:outerShdw>
                </a:effectLst>
              </p:spPr>
              <p:txBody>
                <a:bodyPr/>
                <a:lstStyle/>
                <a:p>
                  <a:r>
                    <a:rPr lang="zh-CN" altLang="en-US">
                      <a:noFill/>
                    </a:rPr>
                    <a:t> </a:t>
                  </a:r>
                </a:p>
              </p:txBody>
            </p:sp>
          </mc:Fallback>
        </mc:AlternateContent>
        <p:sp>
          <p:nvSpPr>
            <p:cNvPr id="131" name="Oval 15"/>
            <p:cNvSpPr/>
            <p:nvPr/>
          </p:nvSpPr>
          <p:spPr>
            <a:xfrm>
              <a:off x="6065657" y="1066863"/>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132" name="Straight Arrow Connector 18"/>
            <p:cNvCxnSpPr/>
            <p:nvPr/>
          </p:nvCxnSpPr>
          <p:spPr>
            <a:xfrm>
              <a:off x="5581839" y="1340525"/>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8"/>
            <p:cNvCxnSpPr/>
            <p:nvPr/>
          </p:nvCxnSpPr>
          <p:spPr>
            <a:xfrm>
              <a:off x="6653251" y="1340525"/>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8"/>
            <p:cNvCxnSpPr/>
            <p:nvPr/>
          </p:nvCxnSpPr>
          <p:spPr>
            <a:xfrm>
              <a:off x="7700748" y="1340525"/>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5" name="文本框 134"/>
            <p:cNvSpPr txBox="1"/>
            <p:nvPr/>
          </p:nvSpPr>
          <p:spPr>
            <a:xfrm>
              <a:off x="8303323" y="1066863"/>
              <a:ext cx="344454" cy="417572"/>
            </a:xfrm>
            <a:prstGeom prst="rect">
              <a:avLst/>
            </a:prstGeom>
            <a:noFill/>
          </p:spPr>
          <p:txBody>
            <a:bodyPr wrap="none" rtlCol="0">
              <a:spAutoFit/>
            </a:bodyPr>
            <a:lstStyle/>
            <a:p>
              <a:r>
                <a:rPr kumimoji="1" lang="mr-IN" altLang="zh-CN" sz="2800"/>
                <a:t>…</a:t>
              </a:r>
              <a:endParaRPr kumimoji="1" lang="zh-CN" altLang="en-US" sz="2800" dirty="0"/>
            </a:p>
          </p:txBody>
        </p:sp>
        <mc:AlternateContent xmlns:mc="http://schemas.openxmlformats.org/markup-compatibility/2006" xmlns:a14="http://schemas.microsoft.com/office/drawing/2010/main">
          <mc:Choice Requires="a14">
            <p:sp>
              <p:nvSpPr>
                <p:cNvPr id="136" name="矩形 135"/>
                <p:cNvSpPr/>
                <p:nvPr/>
              </p:nvSpPr>
              <p:spPr>
                <a:xfrm>
                  <a:off x="6076544" y="1086350"/>
                  <a:ext cx="5805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a:latin typeface="Cambria Math" charset="0"/>
                              </a:rPr>
                              <m:t>𝒚</m:t>
                            </m:r>
                          </m:e>
                          <m:sup>
                            <m:r>
                              <a:rPr lang="en-US" altLang="zh-CN" sz="2400" b="0" i="1" smtClean="0">
                                <a:latin typeface="Cambria Math" charset="0"/>
                              </a:rPr>
                              <m:t>2</m:t>
                            </m:r>
                          </m:sup>
                        </m:sSup>
                      </m:oMath>
                    </m:oMathPara>
                  </a14:m>
                  <a:endParaRPr lang="zh-CN" altLang="en-US" sz="2400" dirty="0"/>
                </a:p>
              </p:txBody>
            </p:sp>
          </mc:Choice>
          <mc:Fallback xmlns="">
            <p:sp>
              <p:nvSpPr>
                <p:cNvPr id="136" name="矩形 135"/>
                <p:cNvSpPr>
                  <a:spLocks noRot="1" noChangeAspect="1" noMove="1" noResize="1" noEditPoints="1" noAdjustHandles="1" noChangeArrowheads="1" noChangeShapeType="1" noTextEdit="1"/>
                </p:cNvSpPr>
                <p:nvPr/>
              </p:nvSpPr>
              <p:spPr>
                <a:xfrm>
                  <a:off x="6076544" y="1086350"/>
                  <a:ext cx="580544" cy="461665"/>
                </a:xfrm>
                <a:prstGeom prst="rect">
                  <a:avLst/>
                </a:prstGeom>
                <a:blipFill rotWithShape="0">
                  <a:blip r:embed="rId13"/>
                  <a:stretch>
                    <a:fillRect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矩形 136"/>
                <p:cNvSpPr/>
                <p:nvPr/>
              </p:nvSpPr>
              <p:spPr>
                <a:xfrm>
                  <a:off x="7210400" y="1122926"/>
                  <a:ext cx="5805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a:latin typeface="Cambria Math" charset="0"/>
                              </a:rPr>
                              <m:t>𝒚</m:t>
                            </m:r>
                          </m:e>
                          <m:sup>
                            <m:r>
                              <a:rPr lang="en-US" altLang="zh-CN" sz="2400" b="0" i="1" smtClean="0">
                                <a:latin typeface="Cambria Math" charset="0"/>
                              </a:rPr>
                              <m:t>3</m:t>
                            </m:r>
                          </m:sup>
                        </m:sSup>
                      </m:oMath>
                    </m:oMathPara>
                  </a14:m>
                  <a:endParaRPr lang="zh-CN" altLang="en-US" sz="2400" dirty="0"/>
                </a:p>
              </p:txBody>
            </p:sp>
          </mc:Choice>
          <mc:Fallback xmlns="">
            <p:sp>
              <p:nvSpPr>
                <p:cNvPr id="137" name="矩形 136"/>
                <p:cNvSpPr>
                  <a:spLocks noRot="1" noChangeAspect="1" noMove="1" noResize="1" noEditPoints="1" noAdjustHandles="1" noChangeArrowheads="1" noChangeShapeType="1" noTextEdit="1"/>
                </p:cNvSpPr>
                <p:nvPr/>
              </p:nvSpPr>
              <p:spPr>
                <a:xfrm>
                  <a:off x="7210400" y="1122926"/>
                  <a:ext cx="580544" cy="461665"/>
                </a:xfrm>
                <a:prstGeom prst="rect">
                  <a:avLst/>
                </a:prstGeom>
                <a:blipFill rotWithShape="0">
                  <a:blip r:embed="rId14"/>
                  <a:stretch>
                    <a:fillRect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矩形 137"/>
                <p:cNvSpPr/>
                <p:nvPr/>
              </p:nvSpPr>
              <p:spPr>
                <a:xfrm>
                  <a:off x="9203792" y="1068062"/>
                  <a:ext cx="5953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a:latin typeface="Cambria Math" charset="0"/>
                              </a:rPr>
                              <m:t>𝒚</m:t>
                            </m:r>
                          </m:e>
                          <m:sup>
                            <m:r>
                              <a:rPr lang="en-US" altLang="zh-CN" sz="2400" b="0" i="1" smtClean="0">
                                <a:latin typeface="Cambria Math" charset="0"/>
                              </a:rPr>
                              <m:t>𝑇</m:t>
                            </m:r>
                          </m:sup>
                        </m:sSup>
                      </m:oMath>
                    </m:oMathPara>
                  </a14:m>
                  <a:endParaRPr lang="zh-CN" altLang="en-US" sz="2400" dirty="0"/>
                </a:p>
              </p:txBody>
            </p:sp>
          </mc:Choice>
          <mc:Fallback xmlns="">
            <p:sp>
              <p:nvSpPr>
                <p:cNvPr id="138" name="矩形 137"/>
                <p:cNvSpPr>
                  <a:spLocks noRot="1" noChangeAspect="1" noMove="1" noResize="1" noEditPoints="1" noAdjustHandles="1" noChangeArrowheads="1" noChangeShapeType="1" noTextEdit="1"/>
                </p:cNvSpPr>
                <p:nvPr/>
              </p:nvSpPr>
              <p:spPr>
                <a:xfrm>
                  <a:off x="9203792" y="1068062"/>
                  <a:ext cx="595355" cy="461665"/>
                </a:xfrm>
                <a:prstGeom prst="rect">
                  <a:avLst/>
                </a:prstGeom>
                <a:blipFill rotWithShape="0">
                  <a:blip r:embed="rId15"/>
                  <a:stretch>
                    <a:fillRect b="-789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11" name="Equation"/>
              <p:cNvSpPr txBox="1"/>
              <p:nvPr/>
            </p:nvSpPr>
            <p:spPr>
              <a:xfrm>
                <a:off x="4487765" y="4345875"/>
                <a:ext cx="3994224" cy="430887"/>
              </a:xfrm>
              <a:prstGeom prst="rect">
                <a:avLst/>
              </a:prstGeom>
              <a:ln w="12700">
                <a:miter lim="400000"/>
              </a:ln>
            </p:spPr>
            <p:txBody>
              <a:bodyPr wrap="squar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d>
                        <m:dPr>
                          <m:ctrlPr>
                            <a:rPr lang="is-IS" altLang="zh-CN" sz="2800" i="1" smtClean="0">
                              <a:solidFill>
                                <a:srgbClr val="474746"/>
                              </a:solidFill>
                              <a:latin typeface="Cambria Math" panose="02040503050406030204" pitchFamily="18" charset="0"/>
                            </a:rPr>
                          </m:ctrlPr>
                        </m:dPr>
                        <m:e>
                          <m:sSup>
                            <m:sSupPr>
                              <m:ctrlPr>
                                <a:rPr lang="mr-IN" altLang="zh-CN" sz="2800" i="1">
                                  <a:solidFill>
                                    <a:srgbClr val="474746"/>
                                  </a:solidFill>
                                  <a:latin typeface="Cambria Math" panose="02040503050406030204" pitchFamily="18" charset="0"/>
                                </a:rPr>
                              </m:ctrlPr>
                            </m:sSupPr>
                            <m:e>
                              <m:r>
                                <a:rPr lang="en-US" altLang="zh-CN" sz="2800" b="1" i="1" smtClean="0">
                                  <a:solidFill>
                                    <a:srgbClr val="474746"/>
                                  </a:solidFill>
                                  <a:latin typeface="Cambria Math" charset="0"/>
                                </a:rPr>
                                <m:t>𝒚</m:t>
                              </m:r>
                            </m:e>
                            <m:sup>
                              <m:r>
                                <a:rPr lang="en-US" altLang="zh-CN" sz="2800" i="1">
                                  <a:solidFill>
                                    <a:srgbClr val="474746"/>
                                  </a:solidFill>
                                  <a:latin typeface="Cambria Math" charset="0"/>
                                </a:rPr>
                                <m:t>𝑡</m:t>
                              </m:r>
                            </m:sup>
                          </m:sSup>
                          <m:r>
                            <a:rPr lang="en-US" altLang="zh-CN" sz="2800" i="1">
                              <a:solidFill>
                                <a:srgbClr val="474746"/>
                              </a:solidFill>
                              <a:latin typeface="Cambria Math" charset="0"/>
                            </a:rPr>
                            <m:t>,</m:t>
                          </m:r>
                          <m:sSup>
                            <m:sSupPr>
                              <m:ctrlPr>
                                <a:rPr lang="mr-IN" altLang="zh-CN" sz="2800" i="1">
                                  <a:solidFill>
                                    <a:srgbClr val="474746"/>
                                  </a:solidFill>
                                  <a:latin typeface="Cambria Math" panose="02040503050406030204" pitchFamily="18" charset="0"/>
                                </a:rPr>
                              </m:ctrlPr>
                            </m:sSupPr>
                            <m:e>
                              <m:r>
                                <a:rPr lang="en-US" altLang="zh-CN" sz="2800" b="1" i="1" smtClean="0">
                                  <a:solidFill>
                                    <a:srgbClr val="474746"/>
                                  </a:solidFill>
                                  <a:latin typeface="Cambria Math" charset="0"/>
                                </a:rPr>
                                <m:t>𝒉</m:t>
                              </m:r>
                            </m:e>
                            <m:sup>
                              <m:r>
                                <a:rPr lang="en-US" altLang="zh-CN" sz="2800" i="1">
                                  <a:solidFill>
                                    <a:srgbClr val="474746"/>
                                  </a:solidFill>
                                  <a:latin typeface="Cambria Math" charset="0"/>
                                </a:rPr>
                                <m:t>𝑡</m:t>
                              </m:r>
                            </m:sup>
                          </m:sSup>
                        </m:e>
                      </m:d>
                      <m:r>
                        <a:rPr lang="mr-IN" sz="2800" i="1">
                          <a:solidFill>
                            <a:srgbClr val="474746"/>
                          </a:solidFill>
                          <a:latin typeface="Cambria Math" panose="02040503050406030204" pitchFamily="18" charset="0"/>
                        </a:rPr>
                        <m:t>=</m:t>
                      </m:r>
                      <m:r>
                        <a:rPr lang="mr-IN" altLang="zh-CN" sz="2800" b="0" i="1" smtClean="0">
                          <a:solidFill>
                            <a:srgbClr val="474746"/>
                          </a:solidFill>
                          <a:latin typeface="Cambria Math" charset="0"/>
                        </a:rPr>
                        <m:t>𝑓</m:t>
                      </m:r>
                      <m:d>
                        <m:dPr>
                          <m:ctrlPr>
                            <a:rPr lang="mr-IN" altLang="zh-CN" sz="2800" b="0" i="1" smtClean="0">
                              <a:solidFill>
                                <a:srgbClr val="474746"/>
                              </a:solidFill>
                              <a:latin typeface="Cambria Math" panose="02040503050406030204" pitchFamily="18" charset="0"/>
                            </a:rPr>
                          </m:ctrlPr>
                        </m:dPr>
                        <m:e>
                          <m:sSup>
                            <m:sSupPr>
                              <m:ctrlPr>
                                <a:rPr lang="mr-IN" altLang="zh-CN" sz="2800" i="1">
                                  <a:solidFill>
                                    <a:srgbClr val="474746"/>
                                  </a:solidFill>
                                  <a:latin typeface="Cambria Math" panose="02040503050406030204" pitchFamily="18" charset="0"/>
                                </a:rPr>
                              </m:ctrlPr>
                            </m:sSupPr>
                            <m:e>
                              <m:r>
                                <a:rPr lang="en-US" altLang="zh-CN" sz="2800" b="1" i="1">
                                  <a:solidFill>
                                    <a:srgbClr val="474746"/>
                                  </a:solidFill>
                                  <a:latin typeface="Cambria Math" charset="0"/>
                                </a:rPr>
                                <m:t>𝒉</m:t>
                              </m:r>
                            </m:e>
                            <m:sup>
                              <m:r>
                                <a:rPr lang="en-US" altLang="zh-CN" sz="2800" i="1">
                                  <a:solidFill>
                                    <a:srgbClr val="474746"/>
                                  </a:solidFill>
                                  <a:latin typeface="Cambria Math" charset="0"/>
                                </a:rPr>
                                <m:t>𝑡</m:t>
                              </m:r>
                              <m:r>
                                <a:rPr lang="en-US" altLang="zh-CN" sz="2800" i="1">
                                  <a:solidFill>
                                    <a:srgbClr val="474746"/>
                                  </a:solidFill>
                                  <a:latin typeface="Cambria Math" charset="0"/>
                                </a:rPr>
                                <m:t>−1</m:t>
                              </m:r>
                            </m:sup>
                          </m:sSup>
                          <m:r>
                            <a:rPr lang="en-US" altLang="zh-CN" sz="2800" b="0" i="1" smtClean="0">
                              <a:solidFill>
                                <a:srgbClr val="474746"/>
                              </a:solidFill>
                              <a:latin typeface="Cambria Math" charset="0"/>
                            </a:rPr>
                            <m:t>,</m:t>
                          </m:r>
                          <m:sSup>
                            <m:sSupPr>
                              <m:ctrlPr>
                                <a:rPr lang="mr-IN" altLang="zh-CN" sz="2800" i="1">
                                  <a:solidFill>
                                    <a:srgbClr val="474746"/>
                                  </a:solidFill>
                                  <a:latin typeface="Cambria Math" panose="02040503050406030204" pitchFamily="18" charset="0"/>
                                </a:rPr>
                              </m:ctrlPr>
                            </m:sSupPr>
                            <m:e>
                              <m:r>
                                <a:rPr lang="en-US" altLang="zh-CN" sz="2800" b="1" i="1" smtClean="0">
                                  <a:solidFill>
                                    <a:srgbClr val="474746"/>
                                  </a:solidFill>
                                  <a:latin typeface="Cambria Math" charset="0"/>
                                </a:rPr>
                                <m:t>𝒙</m:t>
                              </m:r>
                            </m:e>
                            <m:sup>
                              <m:r>
                                <a:rPr lang="en-US" altLang="zh-CN" sz="2800" i="1">
                                  <a:solidFill>
                                    <a:srgbClr val="474746"/>
                                  </a:solidFill>
                                  <a:latin typeface="Cambria Math" charset="0"/>
                                </a:rPr>
                                <m:t>𝑡</m:t>
                              </m:r>
                            </m:sup>
                          </m:sSup>
                        </m:e>
                      </m:d>
                    </m:oMath>
                  </m:oMathPara>
                </a14:m>
                <a:endParaRPr lang="en-US" altLang="zh-CN" sz="2800" i="1" dirty="0">
                  <a:solidFill>
                    <a:srgbClr val="474746"/>
                  </a:solidFill>
                  <a:latin typeface="Cambria Math" panose="02040503050406030204" pitchFamily="18" charset="0"/>
                </a:endParaRPr>
              </a:p>
            </p:txBody>
          </p:sp>
        </mc:Choice>
        <mc:Fallback xmlns="">
          <p:sp>
            <p:nvSpPr>
              <p:cNvPr id="311" name="Equation"/>
              <p:cNvSpPr txBox="1">
                <a:spLocks noRot="1" noChangeAspect="1" noMove="1" noResize="1" noEditPoints="1" noAdjustHandles="1" noChangeArrowheads="1" noChangeShapeType="1" noTextEdit="1"/>
              </p:cNvSpPr>
              <p:nvPr/>
            </p:nvSpPr>
            <p:spPr>
              <a:xfrm>
                <a:off x="4487765" y="4345875"/>
                <a:ext cx="3994224" cy="430887"/>
              </a:xfrm>
              <a:prstGeom prst="rect">
                <a:avLst/>
              </a:prstGeom>
              <a:blipFill rotWithShape="0">
                <a:blip r:embed="rId16"/>
                <a:stretch>
                  <a:fillRect/>
                </a:stretch>
              </a:blipFill>
              <a:ln w="12700">
                <a:miter lim="400000"/>
              </a:ln>
            </p:spPr>
            <p:txBody>
              <a:bodyPr/>
              <a:lstStyle/>
              <a:p>
                <a:r>
                  <a:rPr lang="zh-CN" altLang="en-US">
                    <a:noFill/>
                  </a:rPr>
                  <a:t> </a:t>
                </a:r>
              </a:p>
            </p:txBody>
          </p:sp>
        </mc:Fallback>
      </mc:AlternateContent>
      <p:sp>
        <p:nvSpPr>
          <p:cNvPr id="6" name="文本框 5"/>
          <p:cNvSpPr txBox="1"/>
          <p:nvPr/>
        </p:nvSpPr>
        <p:spPr>
          <a:xfrm>
            <a:off x="4721258" y="5052659"/>
            <a:ext cx="6955750" cy="461665"/>
          </a:xfrm>
          <a:prstGeom prst="rect">
            <a:avLst/>
          </a:prstGeom>
          <a:noFill/>
        </p:spPr>
        <p:txBody>
          <a:bodyPr wrap="none" rtlCol="0">
            <a:spAutoFit/>
          </a:bodyPr>
          <a:lstStyle/>
          <a:p>
            <a:r>
              <a:rPr lang="zh-CN" altLang="en-US" sz="2400" dirty="0">
                <a:solidFill>
                  <a:srgbClr val="09405E"/>
                </a:solidFill>
                <a:latin typeface="Microsoft YaHei" charset="-122"/>
                <a:ea typeface="Microsoft YaHei" charset="-122"/>
                <a:cs typeface="Microsoft YaHei" charset="-122"/>
              </a:rPr>
              <a:t>模型与时间无关（时间上参数共享、时不变系统）</a:t>
            </a:r>
          </a:p>
        </p:txBody>
      </p:sp>
      <mc:AlternateContent xmlns:mc="http://schemas.openxmlformats.org/markup-compatibility/2006" xmlns:a14="http://schemas.microsoft.com/office/drawing/2010/main">
        <mc:Choice Requires="a14">
          <p:sp>
            <p:nvSpPr>
              <p:cNvPr id="144" name="文字方塊 71"/>
              <p:cNvSpPr txBox="1"/>
              <p:nvPr/>
            </p:nvSpPr>
            <p:spPr>
              <a:xfrm>
                <a:off x="4731890" y="5526779"/>
                <a:ext cx="7454978" cy="461665"/>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不管输入</a:t>
                </a:r>
                <a:r>
                  <a:rPr lang="en-US" altLang="zh-CN" sz="2400" dirty="0">
                    <a:solidFill>
                      <a:srgbClr val="09405E"/>
                    </a:solidFill>
                    <a:latin typeface="Microsoft YaHei" charset="-122"/>
                    <a:ea typeface="Microsoft YaHei" charset="-122"/>
                    <a:cs typeface="Microsoft YaHei" charset="-122"/>
                  </a:rPr>
                  <a:t>/</a:t>
                </a:r>
                <a:r>
                  <a:rPr lang="zh-CN" altLang="en-US" sz="2400" dirty="0">
                    <a:solidFill>
                      <a:srgbClr val="09405E"/>
                    </a:solidFill>
                    <a:latin typeface="Microsoft YaHei" charset="-122"/>
                    <a:ea typeface="Microsoft YaHei" charset="-122"/>
                    <a:cs typeface="Microsoft YaHei" charset="-122"/>
                  </a:rPr>
                  <a:t>输出序列有多长，我们只需要一个函数</a:t>
                </a:r>
                <a:r>
                  <a:rPr lang="en-US" altLang="zh-TW" sz="2400" dirty="0">
                    <a:solidFill>
                      <a:srgbClr val="09405E"/>
                    </a:solidFill>
                    <a:latin typeface="Microsoft YaHei" charset="-122"/>
                    <a:ea typeface="Microsoft YaHei" charset="-122"/>
                    <a:cs typeface="Microsoft YaHei" charset="-122"/>
                  </a:rPr>
                  <a:t> </a:t>
                </a:r>
                <a14:m>
                  <m:oMath xmlns:m="http://schemas.openxmlformats.org/officeDocument/2006/math">
                    <m:r>
                      <a:rPr lang="en-US" altLang="zh-TW" sz="2400" dirty="0">
                        <a:solidFill>
                          <a:srgbClr val="09405E"/>
                        </a:solidFill>
                        <a:latin typeface="Cambria Math" charset="0"/>
                        <a:ea typeface="Microsoft YaHei" charset="-122"/>
                        <a:cs typeface="Microsoft YaHei" charset="-122"/>
                      </a:rPr>
                      <m:t>𝑓</m:t>
                    </m:r>
                  </m:oMath>
                </a14:m>
                <a:endParaRPr lang="zh-TW" altLang="en-US" sz="2400" dirty="0">
                  <a:solidFill>
                    <a:srgbClr val="09405E"/>
                  </a:solidFill>
                  <a:latin typeface="Microsoft YaHei" charset="-122"/>
                  <a:ea typeface="Microsoft YaHei" charset="-122"/>
                  <a:cs typeface="Microsoft YaHei" charset="-122"/>
                </a:endParaRPr>
              </a:p>
            </p:txBody>
          </p:sp>
        </mc:Choice>
        <mc:Fallback xmlns="">
          <p:sp>
            <p:nvSpPr>
              <p:cNvPr id="144" name="文字方塊 71"/>
              <p:cNvSpPr txBox="1">
                <a:spLocks noRot="1" noChangeAspect="1" noMove="1" noResize="1" noEditPoints="1" noAdjustHandles="1" noChangeArrowheads="1" noChangeShapeType="1" noTextEdit="1"/>
              </p:cNvSpPr>
              <p:nvPr/>
            </p:nvSpPr>
            <p:spPr>
              <a:xfrm>
                <a:off x="4731890" y="5526779"/>
                <a:ext cx="7454978" cy="461665"/>
              </a:xfrm>
              <a:prstGeom prst="rect">
                <a:avLst/>
              </a:prstGeom>
              <a:blipFill rotWithShape="0">
                <a:blip r:embed="rId17"/>
                <a:stretch>
                  <a:fillRect l="-1226" t="-10667" b="-30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854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95"/>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9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0"/>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P spid="90" grpId="0" animBg="1"/>
      <p:bldP spid="91" grpId="0" animBg="1"/>
      <p:bldP spid="92" grpId="0" animBg="1"/>
      <p:bldP spid="93" grpId="0" animBg="1"/>
      <p:bldP spid="94" grpId="0" animBg="1"/>
      <p:bldP spid="95" grpId="0" animBg="1"/>
      <p:bldP spid="96" grpId="0" animBg="1"/>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直線單箭頭接點 108">
            <a:extLst>
              <a:ext uri="{FF2B5EF4-FFF2-40B4-BE49-F238E27FC236}">
                <a16:creationId xmlns:a16="http://schemas.microsoft.com/office/drawing/2014/main" id="{E31A8960-DEC4-4D77-8AF1-0A56491A2F75}"/>
              </a:ext>
            </a:extLst>
          </p:cNvPr>
          <p:cNvCxnSpPr>
            <a:cxnSpLocks/>
            <a:stCxn id="33" idx="0"/>
            <a:endCxn id="8" idx="4"/>
          </p:cNvCxnSpPr>
          <p:nvPr/>
        </p:nvCxnSpPr>
        <p:spPr>
          <a:xfrm flipH="1" flipV="1">
            <a:off x="2556679" y="278769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A312C66A-C6E6-4D3C-B733-B9228F8973BA}"/>
              </a:ext>
            </a:extLst>
          </p:cNvPr>
          <p:cNvCxnSpPr>
            <a:cxnSpLocks/>
          </p:cNvCxnSpPr>
          <p:nvPr/>
        </p:nvCxnSpPr>
        <p:spPr>
          <a:xfrm flipH="1" flipV="1">
            <a:off x="4835337" y="2766819"/>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02086EB2-4FBA-419F-8F48-29244152E4D8}"/>
              </a:ext>
            </a:extLst>
          </p:cNvPr>
          <p:cNvCxnSpPr>
            <a:cxnSpLocks/>
          </p:cNvCxnSpPr>
          <p:nvPr/>
        </p:nvCxnSpPr>
        <p:spPr>
          <a:xfrm flipH="1" flipV="1">
            <a:off x="7058177" y="276591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6D104572-F85D-41B9-8F68-72FB6899BDA8}"/>
              </a:ext>
            </a:extLst>
          </p:cNvPr>
          <p:cNvCxnSpPr>
            <a:cxnSpLocks/>
          </p:cNvCxnSpPr>
          <p:nvPr/>
        </p:nvCxnSpPr>
        <p:spPr>
          <a:xfrm flipH="1" flipV="1">
            <a:off x="9318535" y="2784018"/>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橢圓 7">
            <a:extLst>
              <a:ext uri="{FF2B5EF4-FFF2-40B4-BE49-F238E27FC236}">
                <a16:creationId xmlns:a16="http://schemas.microsoft.com/office/drawing/2014/main" id="{2B63B28E-5961-42CF-9F0E-AE1EDB4CAA45}"/>
              </a:ext>
            </a:extLst>
          </p:cNvPr>
          <p:cNvSpPr/>
          <p:nvPr/>
        </p:nvSpPr>
        <p:spPr>
          <a:xfrm>
            <a:off x="2466678" y="260769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8" name="橢圓 107">
            <a:extLst>
              <a:ext uri="{FF2B5EF4-FFF2-40B4-BE49-F238E27FC236}">
                <a16:creationId xmlns:a16="http://schemas.microsoft.com/office/drawing/2014/main" id="{70A0BD40-7E9D-4417-8B9D-E9E96059A1BD}"/>
              </a:ext>
            </a:extLst>
          </p:cNvPr>
          <p:cNvSpPr/>
          <p:nvPr/>
        </p:nvSpPr>
        <p:spPr>
          <a:xfrm>
            <a:off x="4764355" y="261616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A0599288-5924-402D-AC13-D20F6250F251}"/>
              </a:ext>
            </a:extLst>
          </p:cNvPr>
          <p:cNvSpPr/>
          <p:nvPr/>
        </p:nvSpPr>
        <p:spPr>
          <a:xfrm>
            <a:off x="6969764" y="26250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4" name="橢圓 113">
            <a:extLst>
              <a:ext uri="{FF2B5EF4-FFF2-40B4-BE49-F238E27FC236}">
                <a16:creationId xmlns:a16="http://schemas.microsoft.com/office/drawing/2014/main" id="{FAD1A2A2-F846-4C3C-9CE8-45F29DF35A42}"/>
              </a:ext>
            </a:extLst>
          </p:cNvPr>
          <p:cNvSpPr/>
          <p:nvPr/>
        </p:nvSpPr>
        <p:spPr>
          <a:xfrm>
            <a:off x="9220724" y="26504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15" name="直線單箭頭接點 114">
            <a:extLst>
              <a:ext uri="{FF2B5EF4-FFF2-40B4-BE49-F238E27FC236}">
                <a16:creationId xmlns:a16="http://schemas.microsoft.com/office/drawing/2014/main" id="{7C94D2AE-7C6E-42A4-B09E-1157D290EE1A}"/>
              </a:ext>
            </a:extLst>
          </p:cNvPr>
          <p:cNvCxnSpPr>
            <a:cxnSpLocks/>
            <a:stCxn id="34" idx="0"/>
            <a:endCxn id="114" idx="4"/>
          </p:cNvCxnSpPr>
          <p:nvPr/>
        </p:nvCxnSpPr>
        <p:spPr>
          <a:xfrm flipV="1">
            <a:off x="2251404" y="2830421"/>
            <a:ext cx="7059320" cy="965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4CEEB10A-2B57-4511-AC66-10A8B2323D1C}"/>
              </a:ext>
            </a:extLst>
          </p:cNvPr>
          <p:cNvCxnSpPr>
            <a:cxnSpLocks/>
            <a:stCxn id="34" idx="0"/>
            <a:endCxn id="111" idx="4"/>
          </p:cNvCxnSpPr>
          <p:nvPr/>
        </p:nvCxnSpPr>
        <p:spPr>
          <a:xfrm flipV="1">
            <a:off x="2251404" y="2805021"/>
            <a:ext cx="4808360" cy="990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23D060E9-A98D-4336-9C5B-660E70E94A70}"/>
              </a:ext>
            </a:extLst>
          </p:cNvPr>
          <p:cNvCxnSpPr>
            <a:cxnSpLocks/>
            <a:stCxn id="34" idx="0"/>
            <a:endCxn id="108" idx="4"/>
          </p:cNvCxnSpPr>
          <p:nvPr/>
        </p:nvCxnSpPr>
        <p:spPr>
          <a:xfrm flipV="1">
            <a:off x="2251405" y="2796163"/>
            <a:ext cx="2602951" cy="999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7A7098CD-5A03-4E41-B494-B52BC2F074ED}"/>
              </a:ext>
            </a:extLst>
          </p:cNvPr>
          <p:cNvCxnSpPr>
            <a:cxnSpLocks/>
            <a:stCxn id="34" idx="0"/>
            <a:endCxn id="8" idx="4"/>
          </p:cNvCxnSpPr>
          <p:nvPr/>
        </p:nvCxnSpPr>
        <p:spPr>
          <a:xfrm flipV="1">
            <a:off x="2251404" y="2787695"/>
            <a:ext cx="305274" cy="10081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2" name="文字方塊 131">
                <a:extLst>
                  <a:ext uri="{FF2B5EF4-FFF2-40B4-BE49-F238E27FC236}">
                    <a16:creationId xmlns:a16="http://schemas.microsoft.com/office/drawing/2014/main" id="{0716B576-9B54-409B-BDA7-861A7A2A430A}"/>
                  </a:ext>
                </a:extLst>
              </p:cNvPr>
              <p:cNvSpPr txBox="1"/>
              <p:nvPr/>
            </p:nvSpPr>
            <p:spPr>
              <a:xfrm>
                <a:off x="2390595" y="2189235"/>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1,1</m:t>
                          </m:r>
                        </m:sub>
                      </m:sSub>
                    </m:oMath>
                  </m:oMathPara>
                </a14:m>
                <a:endParaRPr lang="zh-TW" altLang="en-US" sz="2400" dirty="0"/>
              </a:p>
            </p:txBody>
          </p:sp>
        </mc:Choice>
        <mc:Fallback xmlns="">
          <p:sp>
            <p:nvSpPr>
              <p:cNvPr id="132" name="文字方塊 131">
                <a:extLst>
                  <a:ext uri="{FF2B5EF4-FFF2-40B4-BE49-F238E27FC236}">
                    <a16:creationId xmlns:a16="http://schemas.microsoft.com/office/drawing/2014/main" id="{0716B576-9B54-409B-BDA7-861A7A2A430A}"/>
                  </a:ext>
                </a:extLst>
              </p:cNvPr>
              <p:cNvSpPr txBox="1">
                <a:spLocks noRot="1" noChangeAspect="1" noMove="1" noResize="1" noEditPoints="1" noAdjustHandles="1" noChangeArrowheads="1" noChangeShapeType="1" noTextEdit="1"/>
              </p:cNvSpPr>
              <p:nvPr/>
            </p:nvSpPr>
            <p:spPr>
              <a:xfrm>
                <a:off x="866594" y="2189234"/>
                <a:ext cx="565091" cy="385555"/>
              </a:xfrm>
              <a:prstGeom prst="rect">
                <a:avLst/>
              </a:prstGeom>
              <a:blipFill>
                <a:blip r:embed="rId19"/>
                <a:stretch>
                  <a:fillRect l="-6452" t="-14286" r="-26882"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4" name="文字方塊 133">
                <a:extLst>
                  <a:ext uri="{FF2B5EF4-FFF2-40B4-BE49-F238E27FC236}">
                    <a16:creationId xmlns:a16="http://schemas.microsoft.com/office/drawing/2014/main" id="{B362D09D-27F2-40E3-A28F-35BFE4FE1A91}"/>
                  </a:ext>
                </a:extLst>
              </p:cNvPr>
              <p:cNvSpPr txBox="1"/>
              <p:nvPr/>
            </p:nvSpPr>
            <p:spPr>
              <a:xfrm>
                <a:off x="4663192" y="2189235"/>
                <a:ext cx="565090"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1,2</m:t>
                          </m:r>
                        </m:sub>
                      </m:sSub>
                    </m:oMath>
                  </m:oMathPara>
                </a14:m>
                <a:endParaRPr lang="zh-TW" altLang="en-US" sz="2400" dirty="0"/>
              </a:p>
            </p:txBody>
          </p:sp>
        </mc:Choice>
        <mc:Fallback xmlns="">
          <p:sp>
            <p:nvSpPr>
              <p:cNvPr id="134" name="文字方塊 133">
                <a:extLst>
                  <a:ext uri="{FF2B5EF4-FFF2-40B4-BE49-F238E27FC236}">
                    <a16:creationId xmlns:a16="http://schemas.microsoft.com/office/drawing/2014/main" id="{B362D09D-27F2-40E3-A28F-35BFE4FE1A91}"/>
                  </a:ext>
                </a:extLst>
              </p:cNvPr>
              <p:cNvSpPr txBox="1">
                <a:spLocks noRot="1" noChangeAspect="1" noMove="1" noResize="1" noEditPoints="1" noAdjustHandles="1" noChangeArrowheads="1" noChangeShapeType="1" noTextEdit="1"/>
              </p:cNvSpPr>
              <p:nvPr/>
            </p:nvSpPr>
            <p:spPr>
              <a:xfrm>
                <a:off x="3139192" y="2189234"/>
                <a:ext cx="565090" cy="385555"/>
              </a:xfrm>
              <a:prstGeom prst="rect">
                <a:avLst/>
              </a:prstGeom>
              <a:blipFill>
                <a:blip r:embed="rId20"/>
                <a:stretch>
                  <a:fillRect l="-7527" t="-14286" r="-25806"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文字方塊 137">
                <a:extLst>
                  <a:ext uri="{FF2B5EF4-FFF2-40B4-BE49-F238E27FC236}">
                    <a16:creationId xmlns:a16="http://schemas.microsoft.com/office/drawing/2014/main" id="{59DD0272-3037-403E-AAF4-217D07B930F3}"/>
                  </a:ext>
                </a:extLst>
              </p:cNvPr>
              <p:cNvSpPr txBox="1"/>
              <p:nvPr/>
            </p:nvSpPr>
            <p:spPr>
              <a:xfrm>
                <a:off x="6814390" y="2189235"/>
                <a:ext cx="565090"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1,3</m:t>
                          </m:r>
                        </m:sub>
                      </m:sSub>
                    </m:oMath>
                  </m:oMathPara>
                </a14:m>
                <a:endParaRPr lang="zh-TW" altLang="en-US" sz="2400" dirty="0"/>
              </a:p>
            </p:txBody>
          </p:sp>
        </mc:Choice>
        <mc:Fallback xmlns="">
          <p:sp>
            <p:nvSpPr>
              <p:cNvPr id="138" name="文字方塊 137">
                <a:extLst>
                  <a:ext uri="{FF2B5EF4-FFF2-40B4-BE49-F238E27FC236}">
                    <a16:creationId xmlns:a16="http://schemas.microsoft.com/office/drawing/2014/main" id="{59DD0272-3037-403E-AAF4-217D07B930F3}"/>
                  </a:ext>
                </a:extLst>
              </p:cNvPr>
              <p:cNvSpPr txBox="1">
                <a:spLocks noRot="1" noChangeAspect="1" noMove="1" noResize="1" noEditPoints="1" noAdjustHandles="1" noChangeArrowheads="1" noChangeShapeType="1" noTextEdit="1"/>
              </p:cNvSpPr>
              <p:nvPr/>
            </p:nvSpPr>
            <p:spPr>
              <a:xfrm>
                <a:off x="5290390" y="2189234"/>
                <a:ext cx="565090" cy="385555"/>
              </a:xfrm>
              <a:prstGeom prst="rect">
                <a:avLst/>
              </a:prstGeom>
              <a:blipFill>
                <a:blip r:embed="rId21"/>
                <a:stretch>
                  <a:fillRect l="-7527" t="-14286" r="-25806"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文字方塊 138">
                <a:extLst>
                  <a:ext uri="{FF2B5EF4-FFF2-40B4-BE49-F238E27FC236}">
                    <a16:creationId xmlns:a16="http://schemas.microsoft.com/office/drawing/2014/main" id="{AD81E8AF-4B00-44BA-AEC8-CD4A12EF42F4}"/>
                  </a:ext>
                </a:extLst>
              </p:cNvPr>
              <p:cNvSpPr txBox="1"/>
              <p:nvPr/>
            </p:nvSpPr>
            <p:spPr>
              <a:xfrm>
                <a:off x="9170256" y="2205458"/>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1,4</m:t>
                          </m:r>
                        </m:sub>
                      </m:sSub>
                    </m:oMath>
                  </m:oMathPara>
                </a14:m>
                <a:endParaRPr lang="zh-TW" altLang="en-US" sz="2400" dirty="0"/>
              </a:p>
            </p:txBody>
          </p:sp>
        </mc:Choice>
        <mc:Fallback xmlns="">
          <p:sp>
            <p:nvSpPr>
              <p:cNvPr id="139" name="文字方塊 138">
                <a:extLst>
                  <a:ext uri="{FF2B5EF4-FFF2-40B4-BE49-F238E27FC236}">
                    <a16:creationId xmlns:a16="http://schemas.microsoft.com/office/drawing/2014/main" id="{AD81E8AF-4B00-44BA-AEC8-CD4A12EF42F4}"/>
                  </a:ext>
                </a:extLst>
              </p:cNvPr>
              <p:cNvSpPr txBox="1">
                <a:spLocks noRot="1" noChangeAspect="1" noMove="1" noResize="1" noEditPoints="1" noAdjustHandles="1" noChangeArrowheads="1" noChangeShapeType="1" noTextEdit="1"/>
              </p:cNvSpPr>
              <p:nvPr/>
            </p:nvSpPr>
            <p:spPr>
              <a:xfrm>
                <a:off x="7646255" y="2205457"/>
                <a:ext cx="565091" cy="385555"/>
              </a:xfrm>
              <a:prstGeom prst="rect">
                <a:avLst/>
              </a:prstGeom>
              <a:blipFill>
                <a:blip r:embed="rId22"/>
                <a:stretch>
                  <a:fillRect l="-6452" t="-15873" r="-26882" b="-11111"/>
                </a:stretch>
              </a:blipFill>
            </p:spPr>
            <p:txBody>
              <a:bodyPr/>
              <a:lstStyle/>
              <a:p>
                <a:r>
                  <a:rPr lang="zh-TW" altLang="en-US">
                    <a:noFill/>
                  </a:rPr>
                  <a:t> </a:t>
                </a:r>
              </a:p>
            </p:txBody>
          </p:sp>
        </mc:Fallback>
      </mc:AlternateContent>
      <p:grpSp>
        <p:nvGrpSpPr>
          <p:cNvPr id="2" name="群組 1">
            <a:extLst>
              <a:ext uri="{FF2B5EF4-FFF2-40B4-BE49-F238E27FC236}">
                <a16:creationId xmlns:a16="http://schemas.microsoft.com/office/drawing/2014/main" id="{822E1E52-6322-40C4-865F-889D703F6C18}"/>
              </a:ext>
            </a:extLst>
          </p:cNvPr>
          <p:cNvGrpSpPr/>
          <p:nvPr/>
        </p:nvGrpSpPr>
        <p:grpSpPr>
          <a:xfrm>
            <a:off x="2481449" y="1265687"/>
            <a:ext cx="715161" cy="605813"/>
            <a:chOff x="635402" y="1337615"/>
            <a:chExt cx="715161" cy="605813"/>
          </a:xfrm>
        </p:grpSpPr>
        <p:sp>
          <p:nvSpPr>
            <p:cNvPr id="116" name="矩形 115">
              <a:extLst>
                <a:ext uri="{FF2B5EF4-FFF2-40B4-BE49-F238E27FC236}">
                  <a16:creationId xmlns:a16="http://schemas.microsoft.com/office/drawing/2014/main" id="{84B7A62B-F323-4C8E-B9FE-589F0D902A23}"/>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07CEA81A-83E9-4CB4-8A43-D4602BF7C715}"/>
                    </a:ext>
                  </a:extLst>
                </p:cNvPr>
                <p:cNvSpPr txBox="1"/>
                <p:nvPr/>
              </p:nvSpPr>
              <p:spPr>
                <a:xfrm>
                  <a:off x="635402" y="141713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17" name="文字方塊 116">
                  <a:extLst>
                    <a:ext uri="{FF2B5EF4-FFF2-40B4-BE49-F238E27FC236}">
                      <a16:creationId xmlns:a16="http://schemas.microsoft.com/office/drawing/2014/main" id="{07CEA81A-83E9-4CB4-8A43-D4602BF7C715}"/>
                    </a:ext>
                  </a:extLst>
                </p:cNvPr>
                <p:cNvSpPr txBox="1">
                  <a:spLocks noRot="1" noChangeAspect="1" noMove="1" noResize="1" noEditPoints="1" noAdjustHandles="1" noChangeArrowheads="1" noChangeShapeType="1" noTextEdit="1"/>
                </p:cNvSpPr>
                <p:nvPr/>
              </p:nvSpPr>
              <p:spPr>
                <a:xfrm>
                  <a:off x="635402" y="1417137"/>
                  <a:ext cx="715161" cy="461665"/>
                </a:xfrm>
                <a:prstGeom prst="rect">
                  <a:avLst/>
                </a:prstGeom>
                <a:blipFill>
                  <a:blip r:embed="rId27"/>
                  <a:stretch>
                    <a:fillRect/>
                  </a:stretch>
                </a:blipFill>
              </p:spPr>
              <p:txBody>
                <a:bodyPr/>
                <a:lstStyle/>
                <a:p>
                  <a:r>
                    <a:rPr lang="zh-TW" altLang="en-US">
                      <a:noFill/>
                    </a:rPr>
                    <a:t> </a:t>
                  </a:r>
                </a:p>
              </p:txBody>
            </p:sp>
          </mc:Fallback>
        </mc:AlternateContent>
      </p:grpSp>
      <p:cxnSp>
        <p:nvCxnSpPr>
          <p:cNvPr id="118" name="直線單箭頭接點 117">
            <a:extLst>
              <a:ext uri="{FF2B5EF4-FFF2-40B4-BE49-F238E27FC236}">
                <a16:creationId xmlns:a16="http://schemas.microsoft.com/office/drawing/2014/main" id="{357D3157-4442-4D16-BBF1-F5CDF45475F6}"/>
              </a:ext>
            </a:extLst>
          </p:cNvPr>
          <p:cNvCxnSpPr>
            <a:cxnSpLocks/>
            <a:endCxn id="11" idx="2"/>
          </p:cNvCxnSpPr>
          <p:nvPr/>
        </p:nvCxnSpPr>
        <p:spPr>
          <a:xfrm flipH="1" flipV="1">
            <a:off x="3384830" y="2877457"/>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群組 26">
            <a:extLst>
              <a:ext uri="{FF2B5EF4-FFF2-40B4-BE49-F238E27FC236}">
                <a16:creationId xmlns:a16="http://schemas.microsoft.com/office/drawing/2014/main" id="{16664FD2-DC5D-491D-9571-F768D0B58EAA}"/>
              </a:ext>
            </a:extLst>
          </p:cNvPr>
          <p:cNvGrpSpPr/>
          <p:nvPr/>
        </p:nvGrpSpPr>
        <p:grpSpPr>
          <a:xfrm>
            <a:off x="3235639" y="2567445"/>
            <a:ext cx="298383" cy="310013"/>
            <a:chOff x="-105878" y="1740168"/>
            <a:chExt cx="461666" cy="461665"/>
          </a:xfrm>
        </p:grpSpPr>
        <p:sp>
          <p:nvSpPr>
            <p:cNvPr id="11" name="矩形 10">
              <a:extLst>
                <a:ext uri="{FF2B5EF4-FFF2-40B4-BE49-F238E27FC236}">
                  <a16:creationId xmlns:a16="http://schemas.microsoft.com/office/drawing/2014/main" id="{658F9F33-67F5-4DFF-A7F8-5B3B85F7D94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4" name="群組 23">
              <a:extLst>
                <a:ext uri="{FF2B5EF4-FFF2-40B4-BE49-F238E27FC236}">
                  <a16:creationId xmlns:a16="http://schemas.microsoft.com/office/drawing/2014/main" id="{1723408B-8855-4FD7-92AA-70A9151F941A}"/>
                </a:ext>
              </a:extLst>
            </p:cNvPr>
            <p:cNvGrpSpPr/>
            <p:nvPr/>
          </p:nvGrpSpPr>
          <p:grpSpPr>
            <a:xfrm rot="21265833">
              <a:off x="-30571" y="1828628"/>
              <a:ext cx="317144" cy="302092"/>
              <a:chOff x="-43095" y="1828685"/>
              <a:chExt cx="317144" cy="302092"/>
            </a:xfrm>
          </p:grpSpPr>
          <p:cxnSp>
            <p:nvCxnSpPr>
              <p:cNvPr id="23" name="直線接點 22">
                <a:extLst>
                  <a:ext uri="{FF2B5EF4-FFF2-40B4-BE49-F238E27FC236}">
                    <a16:creationId xmlns:a16="http://schemas.microsoft.com/office/drawing/2014/main" id="{C530E308-8CB2-4D73-8CA6-4976789A9EE5}"/>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接點 118">
                <a:extLst>
                  <a:ext uri="{FF2B5EF4-FFF2-40B4-BE49-F238E27FC236}">
                    <a16:creationId xmlns:a16="http://schemas.microsoft.com/office/drawing/2014/main" id="{41D4FC8D-B1A0-4796-B313-93685356AACF}"/>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2" name="直線單箭頭接點 121">
            <a:extLst>
              <a:ext uri="{FF2B5EF4-FFF2-40B4-BE49-F238E27FC236}">
                <a16:creationId xmlns:a16="http://schemas.microsoft.com/office/drawing/2014/main" id="{49073DB5-C40B-47C6-8188-9B6B88C3C493}"/>
              </a:ext>
            </a:extLst>
          </p:cNvPr>
          <p:cNvCxnSpPr>
            <a:cxnSpLocks/>
            <a:endCxn id="129" idx="2"/>
          </p:cNvCxnSpPr>
          <p:nvPr/>
        </p:nvCxnSpPr>
        <p:spPr>
          <a:xfrm flipH="1" flipV="1">
            <a:off x="5647409" y="2885035"/>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群組 127">
            <a:extLst>
              <a:ext uri="{FF2B5EF4-FFF2-40B4-BE49-F238E27FC236}">
                <a16:creationId xmlns:a16="http://schemas.microsoft.com/office/drawing/2014/main" id="{E46476D0-2D4D-4D0C-9164-D0F4DB987C30}"/>
              </a:ext>
            </a:extLst>
          </p:cNvPr>
          <p:cNvGrpSpPr/>
          <p:nvPr/>
        </p:nvGrpSpPr>
        <p:grpSpPr>
          <a:xfrm>
            <a:off x="5498218" y="2575023"/>
            <a:ext cx="298383" cy="310013"/>
            <a:chOff x="-105878" y="1740168"/>
            <a:chExt cx="461666" cy="461665"/>
          </a:xfrm>
        </p:grpSpPr>
        <p:sp>
          <p:nvSpPr>
            <p:cNvPr id="129" name="矩形 128">
              <a:extLst>
                <a:ext uri="{FF2B5EF4-FFF2-40B4-BE49-F238E27FC236}">
                  <a16:creationId xmlns:a16="http://schemas.microsoft.com/office/drawing/2014/main" id="{4D523360-9B00-4082-A129-3A00C4AC0D8D}"/>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33" name="群組 132">
              <a:extLst>
                <a:ext uri="{FF2B5EF4-FFF2-40B4-BE49-F238E27FC236}">
                  <a16:creationId xmlns:a16="http://schemas.microsoft.com/office/drawing/2014/main" id="{7BC5A6D1-5A3C-4885-9BC9-F967B0BE5E5B}"/>
                </a:ext>
              </a:extLst>
            </p:cNvPr>
            <p:cNvGrpSpPr/>
            <p:nvPr/>
          </p:nvGrpSpPr>
          <p:grpSpPr>
            <a:xfrm rot="21265833">
              <a:off x="-30571" y="1828628"/>
              <a:ext cx="317144" cy="302092"/>
              <a:chOff x="-43095" y="1828685"/>
              <a:chExt cx="317144" cy="302092"/>
            </a:xfrm>
          </p:grpSpPr>
          <p:cxnSp>
            <p:nvCxnSpPr>
              <p:cNvPr id="135" name="直線接點 134">
                <a:extLst>
                  <a:ext uri="{FF2B5EF4-FFF2-40B4-BE49-F238E27FC236}">
                    <a16:creationId xmlns:a16="http://schemas.microsoft.com/office/drawing/2014/main" id="{84C4E85B-846A-4B61-A3AF-440A0B935F46}"/>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線接點 135">
                <a:extLst>
                  <a:ext uri="{FF2B5EF4-FFF2-40B4-BE49-F238E27FC236}">
                    <a16:creationId xmlns:a16="http://schemas.microsoft.com/office/drawing/2014/main" id="{F9760EEF-BD96-46DA-BAD1-B39AC24D7E7C}"/>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37" name="直線單箭頭接點 136">
            <a:extLst>
              <a:ext uri="{FF2B5EF4-FFF2-40B4-BE49-F238E27FC236}">
                <a16:creationId xmlns:a16="http://schemas.microsoft.com/office/drawing/2014/main" id="{A73A118A-482D-46EF-A2A3-64584D0FA143}"/>
              </a:ext>
            </a:extLst>
          </p:cNvPr>
          <p:cNvCxnSpPr>
            <a:cxnSpLocks/>
            <a:endCxn id="146" idx="2"/>
          </p:cNvCxnSpPr>
          <p:nvPr/>
        </p:nvCxnSpPr>
        <p:spPr>
          <a:xfrm flipH="1" flipV="1">
            <a:off x="7908832" y="2901025"/>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45" name="群組 144">
            <a:extLst>
              <a:ext uri="{FF2B5EF4-FFF2-40B4-BE49-F238E27FC236}">
                <a16:creationId xmlns:a16="http://schemas.microsoft.com/office/drawing/2014/main" id="{9C77DEC5-0F26-410D-825B-C341C8A267F5}"/>
              </a:ext>
            </a:extLst>
          </p:cNvPr>
          <p:cNvGrpSpPr/>
          <p:nvPr/>
        </p:nvGrpSpPr>
        <p:grpSpPr>
          <a:xfrm>
            <a:off x="7759641" y="2591013"/>
            <a:ext cx="298383" cy="310013"/>
            <a:chOff x="-105878" y="1740168"/>
            <a:chExt cx="461666" cy="461665"/>
          </a:xfrm>
        </p:grpSpPr>
        <p:sp>
          <p:nvSpPr>
            <p:cNvPr id="146" name="矩形 145">
              <a:extLst>
                <a:ext uri="{FF2B5EF4-FFF2-40B4-BE49-F238E27FC236}">
                  <a16:creationId xmlns:a16="http://schemas.microsoft.com/office/drawing/2014/main" id="{A91ECB5C-8C8F-44AB-9212-E83C91B8D313}"/>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47" name="群組 146">
              <a:extLst>
                <a:ext uri="{FF2B5EF4-FFF2-40B4-BE49-F238E27FC236}">
                  <a16:creationId xmlns:a16="http://schemas.microsoft.com/office/drawing/2014/main" id="{B28E44D4-DB12-476F-AA78-CF82C1B6E765}"/>
                </a:ext>
              </a:extLst>
            </p:cNvPr>
            <p:cNvGrpSpPr/>
            <p:nvPr/>
          </p:nvGrpSpPr>
          <p:grpSpPr>
            <a:xfrm rot="21265833">
              <a:off x="-30571" y="1828628"/>
              <a:ext cx="317144" cy="302092"/>
              <a:chOff x="-43095" y="1828685"/>
              <a:chExt cx="317144" cy="302092"/>
            </a:xfrm>
          </p:grpSpPr>
          <p:cxnSp>
            <p:nvCxnSpPr>
              <p:cNvPr id="148" name="直線接點 147">
                <a:extLst>
                  <a:ext uri="{FF2B5EF4-FFF2-40B4-BE49-F238E27FC236}">
                    <a16:creationId xmlns:a16="http://schemas.microsoft.com/office/drawing/2014/main" id="{30099532-DC94-4504-A320-6DFB36075246}"/>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接點 148">
                <a:extLst>
                  <a:ext uri="{FF2B5EF4-FFF2-40B4-BE49-F238E27FC236}">
                    <a16:creationId xmlns:a16="http://schemas.microsoft.com/office/drawing/2014/main" id="{25078CDD-5068-49EC-8C43-CEC03F4BB79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50" name="直線單箭頭接點 149">
            <a:extLst>
              <a:ext uri="{FF2B5EF4-FFF2-40B4-BE49-F238E27FC236}">
                <a16:creationId xmlns:a16="http://schemas.microsoft.com/office/drawing/2014/main" id="{8D23D601-BA50-4690-82F7-0D413B0C903C}"/>
              </a:ext>
            </a:extLst>
          </p:cNvPr>
          <p:cNvCxnSpPr>
            <a:cxnSpLocks/>
            <a:endCxn id="152" idx="2"/>
          </p:cNvCxnSpPr>
          <p:nvPr/>
        </p:nvCxnSpPr>
        <p:spPr>
          <a:xfrm flipH="1" flipV="1">
            <a:off x="10138932" y="2917708"/>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51" name="群組 150">
            <a:extLst>
              <a:ext uri="{FF2B5EF4-FFF2-40B4-BE49-F238E27FC236}">
                <a16:creationId xmlns:a16="http://schemas.microsoft.com/office/drawing/2014/main" id="{6D318239-F777-4625-885D-7F272B985ACB}"/>
              </a:ext>
            </a:extLst>
          </p:cNvPr>
          <p:cNvGrpSpPr/>
          <p:nvPr/>
        </p:nvGrpSpPr>
        <p:grpSpPr>
          <a:xfrm>
            <a:off x="9989741" y="2607696"/>
            <a:ext cx="298383" cy="310013"/>
            <a:chOff x="-105878" y="1740168"/>
            <a:chExt cx="461666" cy="461665"/>
          </a:xfrm>
        </p:grpSpPr>
        <p:sp>
          <p:nvSpPr>
            <p:cNvPr id="152" name="矩形 151">
              <a:extLst>
                <a:ext uri="{FF2B5EF4-FFF2-40B4-BE49-F238E27FC236}">
                  <a16:creationId xmlns:a16="http://schemas.microsoft.com/office/drawing/2014/main" id="{83A1F2E3-4FBE-42CF-977A-72658F3DDF2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53" name="群組 152">
              <a:extLst>
                <a:ext uri="{FF2B5EF4-FFF2-40B4-BE49-F238E27FC236}">
                  <a16:creationId xmlns:a16="http://schemas.microsoft.com/office/drawing/2014/main" id="{981588CB-96EB-4AF5-9425-6820C65140E1}"/>
                </a:ext>
              </a:extLst>
            </p:cNvPr>
            <p:cNvGrpSpPr/>
            <p:nvPr/>
          </p:nvGrpSpPr>
          <p:grpSpPr>
            <a:xfrm rot="21265833">
              <a:off x="-30571" y="1828628"/>
              <a:ext cx="317144" cy="302092"/>
              <a:chOff x="-43095" y="1828685"/>
              <a:chExt cx="317144" cy="302092"/>
            </a:xfrm>
          </p:grpSpPr>
          <p:cxnSp>
            <p:nvCxnSpPr>
              <p:cNvPr id="154" name="直線接點 153">
                <a:extLst>
                  <a:ext uri="{FF2B5EF4-FFF2-40B4-BE49-F238E27FC236}">
                    <a16:creationId xmlns:a16="http://schemas.microsoft.com/office/drawing/2014/main" id="{A04261EA-3D2C-4033-858A-3CDE36581A4D}"/>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接點 154">
                <a:extLst>
                  <a:ext uri="{FF2B5EF4-FFF2-40B4-BE49-F238E27FC236}">
                    <a16:creationId xmlns:a16="http://schemas.microsoft.com/office/drawing/2014/main" id="{C22F3E2D-7B28-41B4-B507-AF06EF3E9F83}"/>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56" name="直線單箭頭接點 155">
            <a:extLst>
              <a:ext uri="{FF2B5EF4-FFF2-40B4-BE49-F238E27FC236}">
                <a16:creationId xmlns:a16="http://schemas.microsoft.com/office/drawing/2014/main" id="{31E42FBD-9C26-4128-81B7-3B48EA6425F0}"/>
              </a:ext>
            </a:extLst>
          </p:cNvPr>
          <p:cNvCxnSpPr>
            <a:cxnSpLocks/>
          </p:cNvCxnSpPr>
          <p:nvPr/>
        </p:nvCxnSpPr>
        <p:spPr>
          <a:xfrm flipV="1">
            <a:off x="3393663" y="1601862"/>
            <a:ext cx="0" cy="94400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直線單箭頭接點 156">
            <a:extLst>
              <a:ext uri="{FF2B5EF4-FFF2-40B4-BE49-F238E27FC236}">
                <a16:creationId xmlns:a16="http://schemas.microsoft.com/office/drawing/2014/main" id="{C8759FEA-AF97-40F4-B882-1A4E830B2A77}"/>
              </a:ext>
            </a:extLst>
          </p:cNvPr>
          <p:cNvCxnSpPr>
            <a:cxnSpLocks/>
          </p:cNvCxnSpPr>
          <p:nvPr/>
        </p:nvCxnSpPr>
        <p:spPr>
          <a:xfrm flipH="1" flipV="1">
            <a:off x="5640138" y="1576041"/>
            <a:ext cx="0" cy="987215"/>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直線單箭頭接點 157">
            <a:extLst>
              <a:ext uri="{FF2B5EF4-FFF2-40B4-BE49-F238E27FC236}">
                <a16:creationId xmlns:a16="http://schemas.microsoft.com/office/drawing/2014/main" id="{B7671D1C-647B-4D36-BACA-E62D35BD1457}"/>
              </a:ext>
            </a:extLst>
          </p:cNvPr>
          <p:cNvCxnSpPr>
            <a:cxnSpLocks/>
          </p:cNvCxnSpPr>
          <p:nvPr/>
        </p:nvCxnSpPr>
        <p:spPr>
          <a:xfrm flipH="1" flipV="1">
            <a:off x="7906507" y="1544949"/>
            <a:ext cx="0" cy="1036363"/>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4CCFEBF4-9E75-4EEC-8B39-9660600E7733}"/>
              </a:ext>
            </a:extLst>
          </p:cNvPr>
          <p:cNvCxnSpPr>
            <a:cxnSpLocks/>
          </p:cNvCxnSpPr>
          <p:nvPr/>
        </p:nvCxnSpPr>
        <p:spPr>
          <a:xfrm flipH="1" flipV="1">
            <a:off x="10137577" y="1564946"/>
            <a:ext cx="0" cy="1053869"/>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直線單箭頭接點 159">
            <a:extLst>
              <a:ext uri="{FF2B5EF4-FFF2-40B4-BE49-F238E27FC236}">
                <a16:creationId xmlns:a16="http://schemas.microsoft.com/office/drawing/2014/main" id="{B8648A90-3DF4-4567-B112-D401D76DF68E}"/>
              </a:ext>
            </a:extLst>
          </p:cNvPr>
          <p:cNvCxnSpPr>
            <a:cxnSpLocks/>
            <a:endCxn id="11" idx="1"/>
          </p:cNvCxnSpPr>
          <p:nvPr/>
        </p:nvCxnSpPr>
        <p:spPr>
          <a:xfrm>
            <a:off x="2679002" y="2709688"/>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3D2D1344-4857-4737-A299-2F4C78C67A26}"/>
              </a:ext>
            </a:extLst>
          </p:cNvPr>
          <p:cNvCxnSpPr>
            <a:cxnSpLocks/>
          </p:cNvCxnSpPr>
          <p:nvPr/>
        </p:nvCxnSpPr>
        <p:spPr>
          <a:xfrm>
            <a:off x="4972692" y="2728030"/>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單箭頭接點 161">
            <a:extLst>
              <a:ext uri="{FF2B5EF4-FFF2-40B4-BE49-F238E27FC236}">
                <a16:creationId xmlns:a16="http://schemas.microsoft.com/office/drawing/2014/main" id="{48523943-D74F-4447-A0DB-479CABB3F6D7}"/>
              </a:ext>
            </a:extLst>
          </p:cNvPr>
          <p:cNvCxnSpPr>
            <a:cxnSpLocks/>
          </p:cNvCxnSpPr>
          <p:nvPr/>
        </p:nvCxnSpPr>
        <p:spPr>
          <a:xfrm>
            <a:off x="7203004" y="2746018"/>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單箭頭接點 162">
            <a:extLst>
              <a:ext uri="{FF2B5EF4-FFF2-40B4-BE49-F238E27FC236}">
                <a16:creationId xmlns:a16="http://schemas.microsoft.com/office/drawing/2014/main" id="{620AF92D-77A6-459D-B5E2-1408C5B14B58}"/>
              </a:ext>
            </a:extLst>
          </p:cNvPr>
          <p:cNvCxnSpPr>
            <a:cxnSpLocks/>
          </p:cNvCxnSpPr>
          <p:nvPr/>
        </p:nvCxnSpPr>
        <p:spPr>
          <a:xfrm>
            <a:off x="9407673" y="2762701"/>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163">
            <a:extLst>
              <a:ext uri="{FF2B5EF4-FFF2-40B4-BE49-F238E27FC236}">
                <a16:creationId xmlns:a16="http://schemas.microsoft.com/office/drawing/2014/main" id="{148BC753-1DAD-4C9A-A04E-F2813197DA58}"/>
              </a:ext>
            </a:extLst>
          </p:cNvPr>
          <p:cNvCxnSpPr>
            <a:cxnSpLocks/>
          </p:cNvCxnSpPr>
          <p:nvPr/>
        </p:nvCxnSpPr>
        <p:spPr>
          <a:xfrm flipH="1">
            <a:off x="3050126" y="1568592"/>
            <a:ext cx="707782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A834FB08-D35A-4611-92A9-68B464FF13E0}"/>
              </a:ext>
            </a:extLst>
          </p:cNvPr>
          <p:cNvSpPr txBox="1"/>
          <p:nvPr/>
        </p:nvSpPr>
        <p:spPr>
          <a:xfrm>
            <a:off x="1797302" y="715985"/>
            <a:ext cx="4878801" cy="461665"/>
          </a:xfrm>
          <a:prstGeom prst="rect">
            <a:avLst/>
          </a:prstGeom>
          <a:noFill/>
        </p:spPr>
        <p:txBody>
          <a:bodyPr wrap="square" rtlCol="0">
            <a:spAutoFit/>
          </a:bodyPr>
          <a:lstStyle/>
          <a:p>
            <a:r>
              <a:rPr lang="en-US" altLang="zh-TW" sz="2400" dirty="0"/>
              <a:t>Considering the whole sequence</a:t>
            </a:r>
            <a:endParaRPr lang="zh-TW" altLang="en-US" sz="2400" dirty="0"/>
          </a:p>
        </p:txBody>
      </p:sp>
      <p:cxnSp>
        <p:nvCxnSpPr>
          <p:cNvPr id="165" name="直線單箭頭接點 164">
            <a:extLst>
              <a:ext uri="{FF2B5EF4-FFF2-40B4-BE49-F238E27FC236}">
                <a16:creationId xmlns:a16="http://schemas.microsoft.com/office/drawing/2014/main" id="{A278B4CB-2EEA-4C46-9F3D-547317D39A6A}"/>
              </a:ext>
            </a:extLst>
          </p:cNvPr>
          <p:cNvCxnSpPr>
            <a:cxnSpLocks/>
          </p:cNvCxnSpPr>
          <p:nvPr/>
        </p:nvCxnSpPr>
        <p:spPr>
          <a:xfrm flipV="1">
            <a:off x="3064646" y="1128456"/>
            <a:ext cx="343061" cy="325448"/>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DF511227-D070-43B9-B0D2-6A33A96A7CC8}"/>
                  </a:ext>
                </a:extLst>
              </p:cNvPr>
              <p:cNvSpPr txBox="1"/>
              <p:nvPr/>
            </p:nvSpPr>
            <p:spPr>
              <a:xfrm>
                <a:off x="9887313" y="760867"/>
                <a:ext cx="2391680"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b="1" i="1">
                              <a:latin typeface="Cambria Math" panose="02040503050406030204" pitchFamily="18" charset="0"/>
                            </a:rPr>
                            <m:t>𝒃</m:t>
                          </m:r>
                        </m:e>
                        <m:sup>
                          <m:r>
                            <a:rPr lang="en-US" altLang="zh-TW" sz="2800" i="1">
                              <a:latin typeface="Cambria Math" panose="02040503050406030204" pitchFamily="18" charset="0"/>
                            </a:rPr>
                            <m:t>1</m:t>
                          </m:r>
                        </m:sup>
                      </m:sSup>
                      <m:r>
                        <a:rPr lang="en-US" altLang="zh-TW" sz="2800" i="1">
                          <a:latin typeface="Cambria Math" panose="02040503050406030204" pitchFamily="18" charset="0"/>
                        </a:rPr>
                        <m:t>=</m:t>
                      </m:r>
                      <m:nary>
                        <m:naryPr>
                          <m:chr m:val="∑"/>
                          <m:supHide m:val="on"/>
                          <m:ctrlPr>
                            <a:rPr lang="en-US" altLang="zh-TW" sz="2800" i="1">
                              <a:latin typeface="Cambria Math" panose="02040503050406030204" pitchFamily="18" charset="0"/>
                            </a:rPr>
                          </m:ctrlPr>
                        </m:naryPr>
                        <m:sub>
                          <m:r>
                            <m:rPr>
                              <m:brk m:alnAt="7"/>
                            </m:rPr>
                            <a:rPr lang="en-US" altLang="zh-TW" sz="2800" i="1">
                              <a:latin typeface="Cambria Math" panose="02040503050406030204" pitchFamily="18" charset="0"/>
                            </a:rPr>
                            <m:t>𝑖</m:t>
                          </m:r>
                        </m:sub>
                        <m:sup/>
                        <m:e>
                          <m:sSub>
                            <m:sSubPr>
                              <m:ctrlPr>
                                <a:rPr lang="en-US" altLang="zh-TW" sz="2800" i="1">
                                  <a:latin typeface="Cambria Math" panose="02040503050406030204" pitchFamily="18" charset="0"/>
                                </a:rPr>
                              </m:ctrlPr>
                            </m:sSubPr>
                            <m:e>
                              <m:acc>
                                <m:accPr>
                                  <m:chr m:val="̂"/>
                                  <m:ctrlPr>
                                    <a:rPr lang="zh-TW" altLang="en-US" sz="2800" i="1">
                                      <a:latin typeface="Cambria Math" panose="02040503050406030204" pitchFamily="18" charset="0"/>
                                    </a:rPr>
                                  </m:ctrlPr>
                                </m:accPr>
                                <m:e>
                                  <m:r>
                                    <a:rPr lang="zh-TW" altLang="en-US" sz="2800" i="1">
                                      <a:latin typeface="Cambria Math" panose="02040503050406030204" pitchFamily="18" charset="0"/>
                                    </a:rPr>
                                    <m:t>𝛼</m:t>
                                  </m:r>
                                </m:e>
                              </m:acc>
                            </m:e>
                            <m:sub>
                              <m:r>
                                <a:rPr lang="en-US" altLang="zh-TW" sz="2800" i="1">
                                  <a:latin typeface="Cambria Math" panose="02040503050406030204" pitchFamily="18" charset="0"/>
                                </a:rPr>
                                <m:t>1,</m:t>
                              </m:r>
                              <m:r>
                                <a:rPr lang="en-US" altLang="zh-TW" sz="2800" i="1">
                                  <a:latin typeface="Cambria Math" panose="02040503050406030204" pitchFamily="18" charset="0"/>
                                </a:rPr>
                                <m:t>𝑖</m:t>
                              </m:r>
                            </m:sub>
                          </m:sSub>
                          <m:sSup>
                            <m:sSupPr>
                              <m:ctrlPr>
                                <a:rPr lang="en-US" altLang="zh-TW" sz="2800" i="1">
                                  <a:latin typeface="Cambria Math" panose="02040503050406030204" pitchFamily="18" charset="0"/>
                                </a:rPr>
                              </m:ctrlPr>
                            </m:sSupPr>
                            <m:e>
                              <m:r>
                                <a:rPr lang="en-US" altLang="zh-TW" sz="2800" b="1" i="1">
                                  <a:latin typeface="Cambria Math" panose="02040503050406030204" pitchFamily="18" charset="0"/>
                                </a:rPr>
                                <m:t>𝒗</m:t>
                              </m:r>
                            </m:e>
                            <m:sup>
                              <m:r>
                                <a:rPr lang="en-US" altLang="zh-TW" sz="2800" i="1">
                                  <a:latin typeface="Cambria Math" panose="02040503050406030204" pitchFamily="18" charset="0"/>
                                </a:rPr>
                                <m:t>𝑖</m:t>
                              </m:r>
                            </m:sup>
                          </m:sSup>
                          <m:r>
                            <m:rPr>
                              <m:nor/>
                            </m:rPr>
                            <a:rPr lang="zh-TW" altLang="en-US" sz="2800" dirty="0"/>
                            <m:t> </m:t>
                          </m:r>
                        </m:e>
                      </m:nary>
                    </m:oMath>
                  </m:oMathPara>
                </a14:m>
                <a:endParaRPr lang="zh-TW" altLang="en-US" sz="2800" dirty="0"/>
              </a:p>
            </p:txBody>
          </p:sp>
        </mc:Choice>
        <mc:Fallback xmlns="">
          <p:sp>
            <p:nvSpPr>
              <p:cNvPr id="46" name="文字方塊 45">
                <a:extLst>
                  <a:ext uri="{FF2B5EF4-FFF2-40B4-BE49-F238E27FC236}">
                    <a16:creationId xmlns="" xmlns:a16="http://schemas.microsoft.com/office/drawing/2014/main" xmlns:a14="http://schemas.microsoft.com/office/drawing/2010/main" id="{DF511227-D070-43B9-B0D2-6A33A96A7CC8}"/>
                  </a:ext>
                </a:extLst>
              </p:cNvPr>
              <p:cNvSpPr txBox="1">
                <a:spLocks noRot="1" noChangeAspect="1" noMove="1" noResize="1" noEditPoints="1" noAdjustHandles="1" noChangeArrowheads="1" noChangeShapeType="1" noTextEdit="1"/>
              </p:cNvSpPr>
              <p:nvPr/>
            </p:nvSpPr>
            <p:spPr>
              <a:xfrm>
                <a:off x="9887313" y="760867"/>
                <a:ext cx="2391680" cy="1045543"/>
              </a:xfrm>
              <a:prstGeom prst="rect">
                <a:avLst/>
              </a:prstGeom>
              <a:blipFill rotWithShape="0">
                <a:blip r:embed="rId28"/>
                <a:stretch>
                  <a:fillRect/>
                </a:stretch>
              </a:blipFill>
            </p:spPr>
            <p:txBody>
              <a:bodyPr/>
              <a:lstStyle/>
              <a:p>
                <a:r>
                  <a:rPr lang="zh-CN" altLang="en-US">
                    <a:noFill/>
                  </a:rPr>
                  <a:t> </a:t>
                </a:r>
              </a:p>
            </p:txBody>
          </p:sp>
        </mc:Fallback>
      </mc:AlternateContent>
      <p:sp>
        <p:nvSpPr>
          <p:cNvPr id="13" name="内容占位符 12"/>
          <p:cNvSpPr>
            <a:spLocks noGrp="1"/>
          </p:cNvSpPr>
          <p:nvPr>
            <p:ph sz="quarter" idx="10"/>
          </p:nvPr>
        </p:nvSpPr>
        <p:spPr/>
        <p:txBody>
          <a:bodyPr/>
          <a:lstStyle/>
          <a:p>
            <a:endParaRPr kumimoji="1" lang="zh-CN" altLang="en-US" dirty="0"/>
          </a:p>
        </p:txBody>
      </p:sp>
      <p:grpSp>
        <p:nvGrpSpPr>
          <p:cNvPr id="126" name="组 125"/>
          <p:cNvGrpSpPr/>
          <p:nvPr/>
        </p:nvGrpSpPr>
        <p:grpSpPr>
          <a:xfrm>
            <a:off x="1925919" y="3778934"/>
            <a:ext cx="8612400" cy="2795973"/>
            <a:chOff x="1925919" y="3778934"/>
            <a:chExt cx="8612400" cy="2795973"/>
          </a:xfrm>
        </p:grpSpPr>
        <p:grpSp>
          <p:nvGrpSpPr>
            <p:cNvPr id="127" name="群組 2">
              <a:extLst>
                <a:ext uri="{FF2B5EF4-FFF2-40B4-BE49-F238E27FC236}">
                  <a16:creationId xmlns:a16="http://schemas.microsoft.com/office/drawing/2014/main" id="{86C6E4AF-BD58-4F31-89E7-9075631CEFD2}"/>
                </a:ext>
              </a:extLst>
            </p:cNvPr>
            <p:cNvGrpSpPr/>
            <p:nvPr/>
          </p:nvGrpSpPr>
          <p:grpSpPr>
            <a:xfrm>
              <a:off x="2512441" y="4874027"/>
              <a:ext cx="715161" cy="1669208"/>
              <a:chOff x="988440" y="4874027"/>
              <a:chExt cx="715161" cy="1669208"/>
            </a:xfrm>
          </p:grpSpPr>
          <p:sp>
            <p:nvSpPr>
              <p:cNvPr id="227" name="矩形 226">
                <a:extLst>
                  <a:ext uri="{FF2B5EF4-FFF2-40B4-BE49-F238E27FC236}">
                    <a16:creationId xmlns:a16="http://schemas.microsoft.com/office/drawing/2014/main" id="{7C069440-4382-40DE-A0E7-0D062A98F2E9}"/>
                  </a:ext>
                </a:extLst>
              </p:cNvPr>
              <p:cNvSpPr/>
              <p:nvPr/>
            </p:nvSpPr>
            <p:spPr>
              <a:xfrm>
                <a:off x="1066278" y="487402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28" name="矩形 227">
                <a:extLst>
                  <a:ext uri="{FF2B5EF4-FFF2-40B4-BE49-F238E27FC236}">
                    <a16:creationId xmlns:a16="http://schemas.microsoft.com/office/drawing/2014/main" id="{7FA0B02C-4778-48B3-B13E-F87994588CE0}"/>
                  </a:ext>
                </a:extLst>
              </p:cNvPr>
              <p:cNvSpPr/>
              <p:nvPr/>
            </p:nvSpPr>
            <p:spPr>
              <a:xfrm>
                <a:off x="1095305" y="5877761"/>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229" name="直線單箭頭接點 14">
                <a:extLst>
                  <a:ext uri="{FF2B5EF4-FFF2-40B4-BE49-F238E27FC236}">
                    <a16:creationId xmlns:a16="http://schemas.microsoft.com/office/drawing/2014/main" id="{FD61BD0A-FFD0-4B61-9B91-2BAE0BBBF6BF}"/>
                  </a:ext>
                </a:extLst>
              </p:cNvPr>
              <p:cNvCxnSpPr/>
              <p:nvPr/>
            </p:nvCxnSpPr>
            <p:spPr>
              <a:xfrm flipV="1">
                <a:off x="1315029" y="551220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0" name="文字方塊 56">
                    <a:extLst>
                      <a:ext uri="{FF2B5EF4-FFF2-40B4-BE49-F238E27FC236}">
                        <a16:creationId xmlns:a16="http://schemas.microsoft.com/office/drawing/2014/main" id="{18CDA245-ACBA-4F13-9207-26A251A70F12}"/>
                      </a:ext>
                    </a:extLst>
                  </p:cNvPr>
                  <p:cNvSpPr txBox="1"/>
                  <p:nvPr/>
                </p:nvSpPr>
                <p:spPr>
                  <a:xfrm>
                    <a:off x="988440" y="594818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30" name="文字方塊 56">
                    <a:extLst>
                      <a:ext uri="{FF2B5EF4-FFF2-40B4-BE49-F238E27FC236}">
                        <a16:creationId xmlns="" xmlns:a16="http://schemas.microsoft.com/office/drawing/2014/main" xmlns:a14="http://schemas.microsoft.com/office/drawing/2010/main" id="{18CDA245-ACBA-4F13-9207-26A251A70F12}"/>
                      </a:ext>
                    </a:extLst>
                  </p:cNvPr>
                  <p:cNvSpPr txBox="1">
                    <a:spLocks noRot="1" noChangeAspect="1" noMove="1" noResize="1" noEditPoints="1" noAdjustHandles="1" noChangeArrowheads="1" noChangeShapeType="1" noTextEdit="1"/>
                  </p:cNvSpPr>
                  <p:nvPr/>
                </p:nvSpPr>
                <p:spPr>
                  <a:xfrm>
                    <a:off x="988440" y="5948183"/>
                    <a:ext cx="715161" cy="461665"/>
                  </a:xfrm>
                  <a:prstGeom prst="rect">
                    <a:avLst/>
                  </a:prstGeom>
                  <a:blipFill rotWithShape="0">
                    <a:blip r:embed="rId29"/>
                    <a:stretch>
                      <a:fillRect/>
                    </a:stretch>
                  </a:blipFill>
                </p:spPr>
                <p:txBody>
                  <a:bodyPr/>
                  <a:lstStyle/>
                  <a:p>
                    <a:r>
                      <a:rPr lang="zh-CN" altLang="en-US">
                        <a:noFill/>
                      </a:rPr>
                      <a:t> </a:t>
                    </a:r>
                  </a:p>
                </p:txBody>
              </p:sp>
            </mc:Fallback>
          </mc:AlternateContent>
        </p:grpSp>
        <p:grpSp>
          <p:nvGrpSpPr>
            <p:cNvPr id="130" name="群組 13">
              <a:extLst>
                <a:ext uri="{FF2B5EF4-FFF2-40B4-BE49-F238E27FC236}">
                  <a16:creationId xmlns:a16="http://schemas.microsoft.com/office/drawing/2014/main" id="{4E2239E7-C8FB-4B4B-BAA0-DE4001CAE0F5}"/>
                </a:ext>
              </a:extLst>
            </p:cNvPr>
            <p:cNvGrpSpPr/>
            <p:nvPr/>
          </p:nvGrpSpPr>
          <p:grpSpPr>
            <a:xfrm>
              <a:off x="4749912" y="4874027"/>
              <a:ext cx="715161" cy="1669209"/>
              <a:chOff x="3049476" y="4874026"/>
              <a:chExt cx="715161" cy="1669209"/>
            </a:xfrm>
          </p:grpSpPr>
          <p:sp>
            <p:nvSpPr>
              <p:cNvPr id="223" name="矩形 222">
                <a:extLst>
                  <a:ext uri="{FF2B5EF4-FFF2-40B4-BE49-F238E27FC236}">
                    <a16:creationId xmlns:a16="http://schemas.microsoft.com/office/drawing/2014/main" id="{181D0572-D8B6-4E66-AB3C-12C7E1A82602}"/>
                  </a:ext>
                </a:extLst>
              </p:cNvPr>
              <p:cNvSpPr/>
              <p:nvPr/>
            </p:nvSpPr>
            <p:spPr>
              <a:xfrm>
                <a:off x="3165634" y="48740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24" name="矩形 223">
                <a:extLst>
                  <a:ext uri="{FF2B5EF4-FFF2-40B4-BE49-F238E27FC236}">
                    <a16:creationId xmlns:a16="http://schemas.microsoft.com/office/drawing/2014/main" id="{8C4E7D3F-095D-469F-82B0-50E070FCCCBB}"/>
                  </a:ext>
                </a:extLst>
              </p:cNvPr>
              <p:cNvSpPr/>
              <p:nvPr/>
            </p:nvSpPr>
            <p:spPr>
              <a:xfrm>
                <a:off x="3164339" y="586564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225" name="直線單箭頭接點 17">
                <a:extLst>
                  <a:ext uri="{FF2B5EF4-FFF2-40B4-BE49-F238E27FC236}">
                    <a16:creationId xmlns:a16="http://schemas.microsoft.com/office/drawing/2014/main" id="{B5410201-ED71-4028-8214-216563732C65}"/>
                  </a:ext>
                </a:extLst>
              </p:cNvPr>
              <p:cNvCxnSpPr/>
              <p:nvPr/>
            </p:nvCxnSpPr>
            <p:spPr>
              <a:xfrm flipV="1">
                <a:off x="3396916" y="551220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6" name="文字方塊 57">
                    <a:extLst>
                      <a:ext uri="{FF2B5EF4-FFF2-40B4-BE49-F238E27FC236}">
                        <a16:creationId xmlns:a16="http://schemas.microsoft.com/office/drawing/2014/main" id="{70B85629-FCA1-47CE-8B47-76CB51418A38}"/>
                      </a:ext>
                    </a:extLst>
                  </p:cNvPr>
                  <p:cNvSpPr txBox="1"/>
                  <p:nvPr/>
                </p:nvSpPr>
                <p:spPr>
                  <a:xfrm>
                    <a:off x="3049476" y="594976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226" name="文字方塊 57">
                    <a:extLst>
                      <a:ext uri="{FF2B5EF4-FFF2-40B4-BE49-F238E27FC236}">
                        <a16:creationId xmlns="" xmlns:a16="http://schemas.microsoft.com/office/drawing/2014/main" xmlns:a14="http://schemas.microsoft.com/office/drawing/2010/main" id="{70B85629-FCA1-47CE-8B47-76CB51418A38}"/>
                      </a:ext>
                    </a:extLst>
                  </p:cNvPr>
                  <p:cNvSpPr txBox="1">
                    <a:spLocks noRot="1" noChangeAspect="1" noMove="1" noResize="1" noEditPoints="1" noAdjustHandles="1" noChangeArrowheads="1" noChangeShapeType="1" noTextEdit="1"/>
                  </p:cNvSpPr>
                  <p:nvPr/>
                </p:nvSpPr>
                <p:spPr>
                  <a:xfrm>
                    <a:off x="3049476" y="5949769"/>
                    <a:ext cx="715161" cy="461665"/>
                  </a:xfrm>
                  <a:prstGeom prst="rect">
                    <a:avLst/>
                  </a:prstGeom>
                  <a:blipFill rotWithShape="0">
                    <a:blip r:embed="rId30"/>
                    <a:stretch>
                      <a:fillRect/>
                    </a:stretch>
                  </a:blipFill>
                </p:spPr>
                <p:txBody>
                  <a:bodyPr/>
                  <a:lstStyle/>
                  <a:p>
                    <a:r>
                      <a:rPr lang="zh-CN" altLang="en-US">
                        <a:noFill/>
                      </a:rPr>
                      <a:t> </a:t>
                    </a:r>
                  </a:p>
                </p:txBody>
              </p:sp>
            </mc:Fallback>
          </mc:AlternateContent>
        </p:grpSp>
        <p:grpSp>
          <p:nvGrpSpPr>
            <p:cNvPr id="131" name="群組 19">
              <a:extLst>
                <a:ext uri="{FF2B5EF4-FFF2-40B4-BE49-F238E27FC236}">
                  <a16:creationId xmlns:a16="http://schemas.microsoft.com/office/drawing/2014/main" id="{EB8F23F9-FEC6-4585-BECE-FE043A5FF072}"/>
                </a:ext>
              </a:extLst>
            </p:cNvPr>
            <p:cNvGrpSpPr/>
            <p:nvPr/>
          </p:nvGrpSpPr>
          <p:grpSpPr>
            <a:xfrm>
              <a:off x="6987383" y="4888897"/>
              <a:ext cx="715161" cy="1669209"/>
              <a:chOff x="5344903" y="4888896"/>
              <a:chExt cx="715161" cy="1669209"/>
            </a:xfrm>
          </p:grpSpPr>
          <p:sp>
            <p:nvSpPr>
              <p:cNvPr id="219" name="矩形 218">
                <a:extLst>
                  <a:ext uri="{FF2B5EF4-FFF2-40B4-BE49-F238E27FC236}">
                    <a16:creationId xmlns:a16="http://schemas.microsoft.com/office/drawing/2014/main" id="{D8505025-F892-4D05-B3EE-E7F69671238B}"/>
                  </a:ext>
                </a:extLst>
              </p:cNvPr>
              <p:cNvSpPr/>
              <p:nvPr/>
            </p:nvSpPr>
            <p:spPr>
              <a:xfrm>
                <a:off x="5454456" y="588051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220" name="直線單箭頭接點 16">
                <a:extLst>
                  <a:ext uri="{FF2B5EF4-FFF2-40B4-BE49-F238E27FC236}">
                    <a16:creationId xmlns:a16="http://schemas.microsoft.com/office/drawing/2014/main" id="{8EE88615-E2AD-41C2-95AE-03FC464AEE26}"/>
                  </a:ext>
                </a:extLst>
              </p:cNvPr>
              <p:cNvCxnSpPr/>
              <p:nvPr/>
            </p:nvCxnSpPr>
            <p:spPr>
              <a:xfrm flipV="1">
                <a:off x="5700935" y="55270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21" name="矩形 220">
                <a:extLst>
                  <a:ext uri="{FF2B5EF4-FFF2-40B4-BE49-F238E27FC236}">
                    <a16:creationId xmlns:a16="http://schemas.microsoft.com/office/drawing/2014/main" id="{B4B271D4-A2BB-42EC-9FBB-2A503D08BD94}"/>
                  </a:ext>
                </a:extLst>
              </p:cNvPr>
              <p:cNvSpPr/>
              <p:nvPr/>
            </p:nvSpPr>
            <p:spPr>
              <a:xfrm>
                <a:off x="5455915" y="48888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22" name="文字方塊 58">
                    <a:extLst>
                      <a:ext uri="{FF2B5EF4-FFF2-40B4-BE49-F238E27FC236}">
                        <a16:creationId xmlns:a16="http://schemas.microsoft.com/office/drawing/2014/main" id="{09A6DE2E-259B-4DE8-8D3E-AFD53E13A52D}"/>
                      </a:ext>
                    </a:extLst>
                  </p:cNvPr>
                  <p:cNvSpPr txBox="1"/>
                  <p:nvPr/>
                </p:nvSpPr>
                <p:spPr>
                  <a:xfrm>
                    <a:off x="5344903" y="597360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222" name="文字方塊 58">
                    <a:extLst>
                      <a:ext uri="{FF2B5EF4-FFF2-40B4-BE49-F238E27FC236}">
                        <a16:creationId xmlns="" xmlns:a16="http://schemas.microsoft.com/office/drawing/2014/main" xmlns:a14="http://schemas.microsoft.com/office/drawing/2010/main" id="{09A6DE2E-259B-4DE8-8D3E-AFD53E13A52D}"/>
                      </a:ext>
                    </a:extLst>
                  </p:cNvPr>
                  <p:cNvSpPr txBox="1">
                    <a:spLocks noRot="1" noChangeAspect="1" noMove="1" noResize="1" noEditPoints="1" noAdjustHandles="1" noChangeArrowheads="1" noChangeShapeType="1" noTextEdit="1"/>
                  </p:cNvSpPr>
                  <p:nvPr/>
                </p:nvSpPr>
                <p:spPr>
                  <a:xfrm>
                    <a:off x="5344903" y="5973607"/>
                    <a:ext cx="715161" cy="461665"/>
                  </a:xfrm>
                  <a:prstGeom prst="rect">
                    <a:avLst/>
                  </a:prstGeom>
                  <a:blipFill rotWithShape="0">
                    <a:blip r:embed="rId31"/>
                    <a:stretch>
                      <a:fillRect/>
                    </a:stretch>
                  </a:blipFill>
                </p:spPr>
                <p:txBody>
                  <a:bodyPr/>
                  <a:lstStyle/>
                  <a:p>
                    <a:r>
                      <a:rPr lang="zh-CN" altLang="en-US">
                        <a:noFill/>
                      </a:rPr>
                      <a:t> </a:t>
                    </a:r>
                  </a:p>
                </p:txBody>
              </p:sp>
            </mc:Fallback>
          </mc:AlternateContent>
        </p:grpSp>
        <p:grpSp>
          <p:nvGrpSpPr>
            <p:cNvPr id="140" name="群組 21">
              <a:extLst>
                <a:ext uri="{FF2B5EF4-FFF2-40B4-BE49-F238E27FC236}">
                  <a16:creationId xmlns:a16="http://schemas.microsoft.com/office/drawing/2014/main" id="{4533AF47-92D8-4B4A-80A2-EB67CB250EEE}"/>
                </a:ext>
              </a:extLst>
            </p:cNvPr>
            <p:cNvGrpSpPr/>
            <p:nvPr/>
          </p:nvGrpSpPr>
          <p:grpSpPr>
            <a:xfrm>
              <a:off x="9224854" y="4905698"/>
              <a:ext cx="715161" cy="1669209"/>
              <a:chOff x="7700853" y="4905697"/>
              <a:chExt cx="715161" cy="1669209"/>
            </a:xfrm>
          </p:grpSpPr>
          <p:sp>
            <p:nvSpPr>
              <p:cNvPr id="215" name="矩形 214">
                <a:extLst>
                  <a:ext uri="{FF2B5EF4-FFF2-40B4-BE49-F238E27FC236}">
                    <a16:creationId xmlns:a16="http://schemas.microsoft.com/office/drawing/2014/main" id="{293733A0-2725-4CFC-8FBB-92EA2F2C6A53}"/>
                  </a:ext>
                </a:extLst>
              </p:cNvPr>
              <p:cNvSpPr/>
              <p:nvPr/>
            </p:nvSpPr>
            <p:spPr>
              <a:xfrm>
                <a:off x="7816425" y="5897316"/>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216" name="直線單箭頭接點 15">
                <a:extLst>
                  <a:ext uri="{FF2B5EF4-FFF2-40B4-BE49-F238E27FC236}">
                    <a16:creationId xmlns:a16="http://schemas.microsoft.com/office/drawing/2014/main" id="{22AC02A9-CD80-49BB-8BD0-08AEE4BB3DA0}"/>
                  </a:ext>
                </a:extLst>
              </p:cNvPr>
              <p:cNvCxnSpPr/>
              <p:nvPr/>
            </p:nvCxnSpPr>
            <p:spPr>
              <a:xfrm flipV="1">
                <a:off x="8069550" y="554387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7" name="矩形 216">
                <a:extLst>
                  <a:ext uri="{FF2B5EF4-FFF2-40B4-BE49-F238E27FC236}">
                    <a16:creationId xmlns:a16="http://schemas.microsoft.com/office/drawing/2014/main" id="{73B422D6-17F7-458F-BACB-DF01A1FFE19F}"/>
                  </a:ext>
                </a:extLst>
              </p:cNvPr>
              <p:cNvSpPr/>
              <p:nvPr/>
            </p:nvSpPr>
            <p:spPr>
              <a:xfrm>
                <a:off x="7825858" y="490569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8" name="文字方塊 61">
                    <a:extLst>
                      <a:ext uri="{FF2B5EF4-FFF2-40B4-BE49-F238E27FC236}">
                        <a16:creationId xmlns:a16="http://schemas.microsoft.com/office/drawing/2014/main" id="{0C709CFC-6FFF-4FD8-8E04-CD1F34B0DDF8}"/>
                      </a:ext>
                    </a:extLst>
                  </p:cNvPr>
                  <p:cNvSpPr txBox="1"/>
                  <p:nvPr/>
                </p:nvSpPr>
                <p:spPr>
                  <a:xfrm>
                    <a:off x="7700853" y="597966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218" name="文字方塊 61">
                    <a:extLst>
                      <a:ext uri="{FF2B5EF4-FFF2-40B4-BE49-F238E27FC236}">
                        <a16:creationId xmlns="" xmlns:a16="http://schemas.microsoft.com/office/drawing/2014/main" xmlns:a14="http://schemas.microsoft.com/office/drawing/2010/main" id="{0C709CFC-6FFF-4FD8-8E04-CD1F34B0DDF8}"/>
                      </a:ext>
                    </a:extLst>
                  </p:cNvPr>
                  <p:cNvSpPr txBox="1">
                    <a:spLocks noRot="1" noChangeAspect="1" noMove="1" noResize="1" noEditPoints="1" noAdjustHandles="1" noChangeArrowheads="1" noChangeShapeType="1" noTextEdit="1"/>
                  </p:cNvSpPr>
                  <p:nvPr/>
                </p:nvSpPr>
                <p:spPr>
                  <a:xfrm>
                    <a:off x="7700853" y="5979665"/>
                    <a:ext cx="715161" cy="461665"/>
                  </a:xfrm>
                  <a:prstGeom prst="rect">
                    <a:avLst/>
                  </a:prstGeom>
                  <a:blipFill rotWithShape="0">
                    <a:blip r:embed="rId32"/>
                    <a:stretch>
                      <a:fillRect/>
                    </a:stretch>
                  </a:blipFill>
                </p:spPr>
                <p:txBody>
                  <a:bodyPr/>
                  <a:lstStyle/>
                  <a:p>
                    <a:r>
                      <a:rPr lang="zh-CN" altLang="en-US">
                        <a:noFill/>
                      </a:rPr>
                      <a:t> </a:t>
                    </a:r>
                  </a:p>
                </p:txBody>
              </p:sp>
            </mc:Fallback>
          </mc:AlternateContent>
        </p:grpSp>
        <p:grpSp>
          <p:nvGrpSpPr>
            <p:cNvPr id="166" name="群組 71">
              <a:extLst>
                <a:ext uri="{FF2B5EF4-FFF2-40B4-BE49-F238E27FC236}">
                  <a16:creationId xmlns:a16="http://schemas.microsoft.com/office/drawing/2014/main" id="{C6615EFF-754E-487B-ACA3-EFE25B339222}"/>
                </a:ext>
              </a:extLst>
            </p:cNvPr>
            <p:cNvGrpSpPr/>
            <p:nvPr/>
          </p:nvGrpSpPr>
          <p:grpSpPr>
            <a:xfrm>
              <a:off x="1925919" y="3795864"/>
              <a:ext cx="1839368" cy="1052823"/>
              <a:chOff x="401919" y="3795863"/>
              <a:chExt cx="1839368" cy="1052823"/>
            </a:xfrm>
          </p:grpSpPr>
          <p:sp>
            <p:nvSpPr>
              <p:cNvPr id="205" name="矩形 204">
                <a:extLst>
                  <a:ext uri="{FF2B5EF4-FFF2-40B4-BE49-F238E27FC236}">
                    <a16:creationId xmlns:a16="http://schemas.microsoft.com/office/drawing/2014/main" id="{0F7DBE77-52AF-47AD-85FC-0C9AC7C75CE0}"/>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6" name="文字方塊 27">
                    <a:extLst>
                      <a:ext uri="{FF2B5EF4-FFF2-40B4-BE49-F238E27FC236}">
                        <a16:creationId xmlns:a16="http://schemas.microsoft.com/office/drawing/2014/main" id="{CA39C7C9-378B-44A0-AD6B-2E36DB5D8392}"/>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06" name="文字方塊 27">
                    <a:extLst>
                      <a:ext uri="{FF2B5EF4-FFF2-40B4-BE49-F238E27FC236}">
                        <a16:creationId xmlns="" xmlns:a16="http://schemas.microsoft.com/office/drawing/2014/main" xmlns:a14="http://schemas.microsoft.com/office/drawing/2010/main" id="{CA39C7C9-378B-44A0-AD6B-2E36DB5D8392}"/>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rotWithShape="0">
                    <a:blip r:embed="rId33"/>
                    <a:stretch>
                      <a:fillRect/>
                    </a:stretch>
                  </a:blipFill>
                </p:spPr>
                <p:txBody>
                  <a:bodyPr/>
                  <a:lstStyle/>
                  <a:p>
                    <a:r>
                      <a:rPr lang="zh-CN" altLang="en-US">
                        <a:noFill/>
                      </a:rPr>
                      <a:t> </a:t>
                    </a:r>
                  </a:p>
                </p:txBody>
              </p:sp>
            </mc:Fallback>
          </mc:AlternateContent>
          <p:sp>
            <p:nvSpPr>
              <p:cNvPr id="207" name="矩形 206">
                <a:extLst>
                  <a:ext uri="{FF2B5EF4-FFF2-40B4-BE49-F238E27FC236}">
                    <a16:creationId xmlns:a16="http://schemas.microsoft.com/office/drawing/2014/main" id="{92FC6624-2A96-41CA-8278-29243CCA1ADA}"/>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8" name="文字方塊 32">
                    <a:extLst>
                      <a:ext uri="{FF2B5EF4-FFF2-40B4-BE49-F238E27FC236}">
                        <a16:creationId xmlns:a16="http://schemas.microsoft.com/office/drawing/2014/main" id="{7350EB45-D91B-47A4-9BFE-A58888BF4C33}"/>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08" name="文字方塊 32">
                    <a:extLst>
                      <a:ext uri="{FF2B5EF4-FFF2-40B4-BE49-F238E27FC236}">
                        <a16:creationId xmlns="" xmlns:a16="http://schemas.microsoft.com/office/drawing/2014/main" xmlns:a14="http://schemas.microsoft.com/office/drawing/2010/main" id="{7350EB45-D91B-47A4-9BFE-A58888BF4C33}"/>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rotWithShape="0">
                    <a:blip r:embed="rId34"/>
                    <a:stretch>
                      <a:fillRect/>
                    </a:stretch>
                  </a:blipFill>
                </p:spPr>
                <p:txBody>
                  <a:bodyPr/>
                  <a:lstStyle/>
                  <a:p>
                    <a:r>
                      <a:rPr lang="zh-CN" altLang="en-US">
                        <a:noFill/>
                      </a:rPr>
                      <a:t> </a:t>
                    </a:r>
                  </a:p>
                </p:txBody>
              </p:sp>
            </mc:Fallback>
          </mc:AlternateContent>
          <p:sp>
            <p:nvSpPr>
              <p:cNvPr id="209" name="矩形 208">
                <a:extLst>
                  <a:ext uri="{FF2B5EF4-FFF2-40B4-BE49-F238E27FC236}">
                    <a16:creationId xmlns:a16="http://schemas.microsoft.com/office/drawing/2014/main" id="{9BA48E27-E83D-4ED4-856D-08E209767B67}"/>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0" name="文字方塊 34">
                    <a:extLst>
                      <a:ext uri="{FF2B5EF4-FFF2-40B4-BE49-F238E27FC236}">
                        <a16:creationId xmlns:a16="http://schemas.microsoft.com/office/drawing/2014/main" id="{160A7DB3-34DA-474B-BD32-CE9026DBA575}"/>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10" name="文字方塊 34">
                    <a:extLst>
                      <a:ext uri="{FF2B5EF4-FFF2-40B4-BE49-F238E27FC236}">
                        <a16:creationId xmlns="" xmlns:a16="http://schemas.microsoft.com/office/drawing/2014/main" xmlns:a14="http://schemas.microsoft.com/office/drawing/2010/main" id="{160A7DB3-34DA-474B-BD32-CE9026DBA575}"/>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rotWithShape="0">
                    <a:blip r:embed="rId35"/>
                    <a:stretch>
                      <a:fillRect b="-9333"/>
                    </a:stretch>
                  </a:blipFill>
                </p:spPr>
                <p:txBody>
                  <a:bodyPr/>
                  <a:lstStyle/>
                  <a:p>
                    <a:r>
                      <a:rPr lang="zh-CN" altLang="en-US">
                        <a:noFill/>
                      </a:rPr>
                      <a:t> </a:t>
                    </a:r>
                  </a:p>
                </p:txBody>
              </p:sp>
            </mc:Fallback>
          </mc:AlternateContent>
          <p:cxnSp>
            <p:nvCxnSpPr>
              <p:cNvPr id="211" name="直線單箭頭接點 67">
                <a:extLst>
                  <a:ext uri="{FF2B5EF4-FFF2-40B4-BE49-F238E27FC236}">
                    <a16:creationId xmlns:a16="http://schemas.microsoft.com/office/drawing/2014/main" id="{52438238-B59B-42A9-B315-E6C26D101C8C}"/>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單箭頭接點 68">
                <a:extLst>
                  <a:ext uri="{FF2B5EF4-FFF2-40B4-BE49-F238E27FC236}">
                    <a16:creationId xmlns:a16="http://schemas.microsoft.com/office/drawing/2014/main" id="{0CBB4F25-FAE0-47CE-9476-222DC4E4BE21}"/>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直線單箭頭接點 69">
                <a:extLst>
                  <a:ext uri="{FF2B5EF4-FFF2-40B4-BE49-F238E27FC236}">
                    <a16:creationId xmlns:a16="http://schemas.microsoft.com/office/drawing/2014/main" id="{A664C9DE-8C34-4405-AD8D-C5DCC94208A4}"/>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線單箭頭接點 70">
                <a:extLst>
                  <a:ext uri="{FF2B5EF4-FFF2-40B4-BE49-F238E27FC236}">
                    <a16:creationId xmlns:a16="http://schemas.microsoft.com/office/drawing/2014/main" id="{C93288CA-575B-4D5A-97A8-6A23B495FC5E}"/>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7" name="群組 72">
              <a:extLst>
                <a:ext uri="{FF2B5EF4-FFF2-40B4-BE49-F238E27FC236}">
                  <a16:creationId xmlns:a16="http://schemas.microsoft.com/office/drawing/2014/main" id="{D1814261-EFC0-4379-8249-47A088C91D5D}"/>
                </a:ext>
              </a:extLst>
            </p:cNvPr>
            <p:cNvGrpSpPr/>
            <p:nvPr/>
          </p:nvGrpSpPr>
          <p:grpSpPr>
            <a:xfrm>
              <a:off x="4202131" y="3778934"/>
              <a:ext cx="1839368" cy="1052823"/>
              <a:chOff x="401919" y="3795863"/>
              <a:chExt cx="1839368" cy="1052823"/>
            </a:xfrm>
          </p:grpSpPr>
          <p:sp>
            <p:nvSpPr>
              <p:cNvPr id="195" name="矩形 194">
                <a:extLst>
                  <a:ext uri="{FF2B5EF4-FFF2-40B4-BE49-F238E27FC236}">
                    <a16:creationId xmlns:a16="http://schemas.microsoft.com/office/drawing/2014/main" id="{8F73439E-AA15-49E3-BD4A-2574D6DAA5CE}"/>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96" name="文字方塊 74">
                    <a:extLst>
                      <a:ext uri="{FF2B5EF4-FFF2-40B4-BE49-F238E27FC236}">
                        <a16:creationId xmlns:a16="http://schemas.microsoft.com/office/drawing/2014/main" id="{C01D62FF-687D-4A54-9854-C1E4ECF5EFFA}"/>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96" name="文字方塊 74">
                    <a:extLst>
                      <a:ext uri="{FF2B5EF4-FFF2-40B4-BE49-F238E27FC236}">
                        <a16:creationId xmlns="" xmlns:a16="http://schemas.microsoft.com/office/drawing/2014/main" xmlns:a14="http://schemas.microsoft.com/office/drawing/2010/main" id="{C01D62FF-687D-4A54-9854-C1E4ECF5EFFA}"/>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rotWithShape="0">
                    <a:blip r:embed="rId36"/>
                    <a:stretch>
                      <a:fillRect/>
                    </a:stretch>
                  </a:blipFill>
                </p:spPr>
                <p:txBody>
                  <a:bodyPr/>
                  <a:lstStyle/>
                  <a:p>
                    <a:r>
                      <a:rPr lang="zh-CN" altLang="en-US">
                        <a:noFill/>
                      </a:rPr>
                      <a:t> </a:t>
                    </a:r>
                  </a:p>
                </p:txBody>
              </p:sp>
            </mc:Fallback>
          </mc:AlternateContent>
          <p:sp>
            <p:nvSpPr>
              <p:cNvPr id="197" name="矩形 196">
                <a:extLst>
                  <a:ext uri="{FF2B5EF4-FFF2-40B4-BE49-F238E27FC236}">
                    <a16:creationId xmlns:a16="http://schemas.microsoft.com/office/drawing/2014/main" id="{D70EF920-7C44-4B64-84E8-B0B0E04F49BB}"/>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98" name="文字方塊 76">
                    <a:extLst>
                      <a:ext uri="{FF2B5EF4-FFF2-40B4-BE49-F238E27FC236}">
                        <a16:creationId xmlns:a16="http://schemas.microsoft.com/office/drawing/2014/main" id="{226301BF-4009-43B8-B051-F260EB669ABC}"/>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98" name="文字方塊 76">
                    <a:extLst>
                      <a:ext uri="{FF2B5EF4-FFF2-40B4-BE49-F238E27FC236}">
                        <a16:creationId xmlns="" xmlns:a16="http://schemas.microsoft.com/office/drawing/2014/main" xmlns:a14="http://schemas.microsoft.com/office/drawing/2010/main" id="{226301BF-4009-43B8-B051-F260EB669ABC}"/>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rotWithShape="0">
                    <a:blip r:embed="rId37"/>
                    <a:stretch>
                      <a:fillRect/>
                    </a:stretch>
                  </a:blipFill>
                </p:spPr>
                <p:txBody>
                  <a:bodyPr/>
                  <a:lstStyle/>
                  <a:p>
                    <a:r>
                      <a:rPr lang="zh-CN" altLang="en-US">
                        <a:noFill/>
                      </a:rPr>
                      <a:t> </a:t>
                    </a:r>
                  </a:p>
                </p:txBody>
              </p:sp>
            </mc:Fallback>
          </mc:AlternateContent>
          <p:sp>
            <p:nvSpPr>
              <p:cNvPr id="199" name="矩形 198">
                <a:extLst>
                  <a:ext uri="{FF2B5EF4-FFF2-40B4-BE49-F238E27FC236}">
                    <a16:creationId xmlns:a16="http://schemas.microsoft.com/office/drawing/2014/main" id="{6B12A7C4-6CAE-4D86-A437-6E8C81101417}"/>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0" name="文字方塊 78">
                    <a:extLst>
                      <a:ext uri="{FF2B5EF4-FFF2-40B4-BE49-F238E27FC236}">
                        <a16:creationId xmlns:a16="http://schemas.microsoft.com/office/drawing/2014/main" id="{E9F96B7D-2E13-4DB4-B0EE-35895557D0DF}"/>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200" name="文字方塊 78">
                    <a:extLst>
                      <a:ext uri="{FF2B5EF4-FFF2-40B4-BE49-F238E27FC236}">
                        <a16:creationId xmlns="" xmlns:a16="http://schemas.microsoft.com/office/drawing/2014/main" xmlns:a14="http://schemas.microsoft.com/office/drawing/2010/main" id="{E9F96B7D-2E13-4DB4-B0EE-35895557D0DF}"/>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rotWithShape="0">
                    <a:blip r:embed="rId38"/>
                    <a:stretch>
                      <a:fillRect b="-9333"/>
                    </a:stretch>
                  </a:blipFill>
                </p:spPr>
                <p:txBody>
                  <a:bodyPr/>
                  <a:lstStyle/>
                  <a:p>
                    <a:r>
                      <a:rPr lang="zh-CN" altLang="en-US">
                        <a:noFill/>
                      </a:rPr>
                      <a:t> </a:t>
                    </a:r>
                  </a:p>
                </p:txBody>
              </p:sp>
            </mc:Fallback>
          </mc:AlternateContent>
          <p:cxnSp>
            <p:nvCxnSpPr>
              <p:cNvPr id="201" name="直線單箭頭接點 79">
                <a:extLst>
                  <a:ext uri="{FF2B5EF4-FFF2-40B4-BE49-F238E27FC236}">
                    <a16:creationId xmlns:a16="http://schemas.microsoft.com/office/drawing/2014/main" id="{3DAFF3A7-88F5-4F6C-B6E8-FDD3DE40B3D0}"/>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80">
                <a:extLst>
                  <a:ext uri="{FF2B5EF4-FFF2-40B4-BE49-F238E27FC236}">
                    <a16:creationId xmlns:a16="http://schemas.microsoft.com/office/drawing/2014/main" id="{C5F190EC-B2C6-4821-B7C8-F35AC5150C2F}"/>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3" name="直線單箭頭接點 81">
                <a:extLst>
                  <a:ext uri="{FF2B5EF4-FFF2-40B4-BE49-F238E27FC236}">
                    <a16:creationId xmlns:a16="http://schemas.microsoft.com/office/drawing/2014/main" id="{E8A45A90-5DA8-479A-89EB-AF93CC9907A7}"/>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單箭頭接點 82">
                <a:extLst>
                  <a:ext uri="{FF2B5EF4-FFF2-40B4-BE49-F238E27FC236}">
                    <a16:creationId xmlns:a16="http://schemas.microsoft.com/office/drawing/2014/main" id="{41720ACD-D219-4257-A640-2044677F4370}"/>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8" name="群組 83">
              <a:extLst>
                <a:ext uri="{FF2B5EF4-FFF2-40B4-BE49-F238E27FC236}">
                  <a16:creationId xmlns:a16="http://schemas.microsoft.com/office/drawing/2014/main" id="{8CB2D528-53F3-48C5-A6B4-DD95F4002CC3}"/>
                </a:ext>
              </a:extLst>
            </p:cNvPr>
            <p:cNvGrpSpPr/>
            <p:nvPr/>
          </p:nvGrpSpPr>
          <p:grpSpPr>
            <a:xfrm>
              <a:off x="6446247" y="3789528"/>
              <a:ext cx="1839368" cy="1052823"/>
              <a:chOff x="401919" y="3795863"/>
              <a:chExt cx="1839368" cy="1052823"/>
            </a:xfrm>
          </p:grpSpPr>
          <p:sp>
            <p:nvSpPr>
              <p:cNvPr id="185" name="矩形 184">
                <a:extLst>
                  <a:ext uri="{FF2B5EF4-FFF2-40B4-BE49-F238E27FC236}">
                    <a16:creationId xmlns:a16="http://schemas.microsoft.com/office/drawing/2014/main" id="{9AF36B4E-DD67-4C98-A176-BBFEDC0E5B0E}"/>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6" name="文字方塊 85">
                    <a:extLst>
                      <a:ext uri="{FF2B5EF4-FFF2-40B4-BE49-F238E27FC236}">
                        <a16:creationId xmlns:a16="http://schemas.microsoft.com/office/drawing/2014/main" id="{92675ACB-13E8-44EF-B173-E90DEC6BAB6F}"/>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86" name="文字方塊 85">
                    <a:extLst>
                      <a:ext uri="{FF2B5EF4-FFF2-40B4-BE49-F238E27FC236}">
                        <a16:creationId xmlns="" xmlns:a16="http://schemas.microsoft.com/office/drawing/2014/main" xmlns:a14="http://schemas.microsoft.com/office/drawing/2010/main" id="{92675ACB-13E8-44EF-B173-E90DEC6BAB6F}"/>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rotWithShape="0">
                    <a:blip r:embed="rId39"/>
                    <a:stretch>
                      <a:fillRect/>
                    </a:stretch>
                  </a:blipFill>
                </p:spPr>
                <p:txBody>
                  <a:bodyPr/>
                  <a:lstStyle/>
                  <a:p>
                    <a:r>
                      <a:rPr lang="zh-CN" altLang="en-US">
                        <a:noFill/>
                      </a:rPr>
                      <a:t> </a:t>
                    </a:r>
                  </a:p>
                </p:txBody>
              </p:sp>
            </mc:Fallback>
          </mc:AlternateContent>
          <p:sp>
            <p:nvSpPr>
              <p:cNvPr id="187" name="矩形 186">
                <a:extLst>
                  <a:ext uri="{FF2B5EF4-FFF2-40B4-BE49-F238E27FC236}">
                    <a16:creationId xmlns:a16="http://schemas.microsoft.com/office/drawing/2014/main" id="{B85A1D85-B595-4C9D-9123-CFF348AEF740}"/>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8" name="文字方塊 87">
                    <a:extLst>
                      <a:ext uri="{FF2B5EF4-FFF2-40B4-BE49-F238E27FC236}">
                        <a16:creationId xmlns:a16="http://schemas.microsoft.com/office/drawing/2014/main" id="{B403A141-0AC7-4631-832F-4618E7A43D98}"/>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88" name="文字方塊 87">
                    <a:extLst>
                      <a:ext uri="{FF2B5EF4-FFF2-40B4-BE49-F238E27FC236}">
                        <a16:creationId xmlns="" xmlns:a16="http://schemas.microsoft.com/office/drawing/2014/main" xmlns:a14="http://schemas.microsoft.com/office/drawing/2010/main" id="{B403A141-0AC7-4631-832F-4618E7A43D98}"/>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rotWithShape="0">
                    <a:blip r:embed="rId40"/>
                    <a:stretch>
                      <a:fillRect/>
                    </a:stretch>
                  </a:blipFill>
                </p:spPr>
                <p:txBody>
                  <a:bodyPr/>
                  <a:lstStyle/>
                  <a:p>
                    <a:r>
                      <a:rPr lang="zh-CN" altLang="en-US">
                        <a:noFill/>
                      </a:rPr>
                      <a:t> </a:t>
                    </a:r>
                  </a:p>
                </p:txBody>
              </p:sp>
            </mc:Fallback>
          </mc:AlternateContent>
          <p:sp>
            <p:nvSpPr>
              <p:cNvPr id="189" name="矩形 188">
                <a:extLst>
                  <a:ext uri="{FF2B5EF4-FFF2-40B4-BE49-F238E27FC236}">
                    <a16:creationId xmlns:a16="http://schemas.microsoft.com/office/drawing/2014/main" id="{8EC63E20-8041-4DEA-AB59-126A427C9F3D}"/>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90" name="文字方塊 89">
                    <a:extLst>
                      <a:ext uri="{FF2B5EF4-FFF2-40B4-BE49-F238E27FC236}">
                        <a16:creationId xmlns:a16="http://schemas.microsoft.com/office/drawing/2014/main" id="{085D5BDC-DC9F-44C4-A5AC-F97D17A25EE7}"/>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90" name="文字方塊 89">
                    <a:extLst>
                      <a:ext uri="{FF2B5EF4-FFF2-40B4-BE49-F238E27FC236}">
                        <a16:creationId xmlns="" xmlns:a16="http://schemas.microsoft.com/office/drawing/2014/main" xmlns:a14="http://schemas.microsoft.com/office/drawing/2010/main" id="{085D5BDC-DC9F-44C4-A5AC-F97D17A25EE7}"/>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rotWithShape="0">
                    <a:blip r:embed="rId41"/>
                    <a:stretch>
                      <a:fillRect b="-9211"/>
                    </a:stretch>
                  </a:blipFill>
                </p:spPr>
                <p:txBody>
                  <a:bodyPr/>
                  <a:lstStyle/>
                  <a:p>
                    <a:r>
                      <a:rPr lang="zh-CN" altLang="en-US">
                        <a:noFill/>
                      </a:rPr>
                      <a:t> </a:t>
                    </a:r>
                  </a:p>
                </p:txBody>
              </p:sp>
            </mc:Fallback>
          </mc:AlternateContent>
          <p:cxnSp>
            <p:nvCxnSpPr>
              <p:cNvPr id="191" name="直線單箭頭接點 90">
                <a:extLst>
                  <a:ext uri="{FF2B5EF4-FFF2-40B4-BE49-F238E27FC236}">
                    <a16:creationId xmlns:a16="http://schemas.microsoft.com/office/drawing/2014/main" id="{A3C644F0-29FC-4B73-B6C6-DD1FFAA807D0}"/>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單箭頭接點 91">
                <a:extLst>
                  <a:ext uri="{FF2B5EF4-FFF2-40B4-BE49-F238E27FC236}">
                    <a16:creationId xmlns:a16="http://schemas.microsoft.com/office/drawing/2014/main" id="{A6989746-2DFF-4BD2-970C-C4042B8AFBD7}"/>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3" name="直線單箭頭接點 92">
                <a:extLst>
                  <a:ext uri="{FF2B5EF4-FFF2-40B4-BE49-F238E27FC236}">
                    <a16:creationId xmlns:a16="http://schemas.microsoft.com/office/drawing/2014/main" id="{680C69BD-9560-41AC-A798-E5C37B28CA40}"/>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93">
                <a:extLst>
                  <a:ext uri="{FF2B5EF4-FFF2-40B4-BE49-F238E27FC236}">
                    <a16:creationId xmlns:a16="http://schemas.microsoft.com/office/drawing/2014/main" id="{F35ACFFC-954A-4989-A14B-D53710902B79}"/>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9" name="群組 94">
              <a:extLst>
                <a:ext uri="{FF2B5EF4-FFF2-40B4-BE49-F238E27FC236}">
                  <a16:creationId xmlns:a16="http://schemas.microsoft.com/office/drawing/2014/main" id="{D76E44D6-E312-48F0-90A7-5615C969912B}"/>
                </a:ext>
              </a:extLst>
            </p:cNvPr>
            <p:cNvGrpSpPr/>
            <p:nvPr/>
          </p:nvGrpSpPr>
          <p:grpSpPr>
            <a:xfrm>
              <a:off x="8698951" y="3803116"/>
              <a:ext cx="1839368" cy="1052823"/>
              <a:chOff x="401919" y="3795863"/>
              <a:chExt cx="1839368" cy="1052823"/>
            </a:xfrm>
          </p:grpSpPr>
          <p:sp>
            <p:nvSpPr>
              <p:cNvPr id="175" name="矩形 174">
                <a:extLst>
                  <a:ext uri="{FF2B5EF4-FFF2-40B4-BE49-F238E27FC236}">
                    <a16:creationId xmlns:a16="http://schemas.microsoft.com/office/drawing/2014/main" id="{65DD6379-8212-4BDA-B4E6-E57CD5E1745D}"/>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6" name="文字方塊 96">
                    <a:extLst>
                      <a:ext uri="{FF2B5EF4-FFF2-40B4-BE49-F238E27FC236}">
                        <a16:creationId xmlns:a16="http://schemas.microsoft.com/office/drawing/2014/main" id="{35C05A69-52C5-43DC-95C9-232BBA1C5E23}"/>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76" name="文字方塊 96">
                    <a:extLst>
                      <a:ext uri="{FF2B5EF4-FFF2-40B4-BE49-F238E27FC236}">
                        <a16:creationId xmlns="" xmlns:a16="http://schemas.microsoft.com/office/drawing/2014/main" xmlns:a14="http://schemas.microsoft.com/office/drawing/2010/main" id="{35C05A69-52C5-43DC-95C9-232BBA1C5E23}"/>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rotWithShape="0">
                    <a:blip r:embed="rId42"/>
                    <a:stretch>
                      <a:fillRect/>
                    </a:stretch>
                  </a:blipFill>
                </p:spPr>
                <p:txBody>
                  <a:bodyPr/>
                  <a:lstStyle/>
                  <a:p>
                    <a:r>
                      <a:rPr lang="zh-CN" altLang="en-US">
                        <a:noFill/>
                      </a:rPr>
                      <a:t> </a:t>
                    </a:r>
                  </a:p>
                </p:txBody>
              </p:sp>
            </mc:Fallback>
          </mc:AlternateContent>
          <p:sp>
            <p:nvSpPr>
              <p:cNvPr id="177" name="矩形 176">
                <a:extLst>
                  <a:ext uri="{FF2B5EF4-FFF2-40B4-BE49-F238E27FC236}">
                    <a16:creationId xmlns:a16="http://schemas.microsoft.com/office/drawing/2014/main" id="{DC861C16-F529-4148-A79C-2788F9CA4E83}"/>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8" name="文字方塊 98">
                    <a:extLst>
                      <a:ext uri="{FF2B5EF4-FFF2-40B4-BE49-F238E27FC236}">
                        <a16:creationId xmlns:a16="http://schemas.microsoft.com/office/drawing/2014/main" id="{0843BFA9-51E7-41DF-8430-AF5CF51EF49C}"/>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78" name="文字方塊 98">
                    <a:extLst>
                      <a:ext uri="{FF2B5EF4-FFF2-40B4-BE49-F238E27FC236}">
                        <a16:creationId xmlns="" xmlns:a16="http://schemas.microsoft.com/office/drawing/2014/main" xmlns:a14="http://schemas.microsoft.com/office/drawing/2010/main" id="{0843BFA9-51E7-41DF-8430-AF5CF51EF49C}"/>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rotWithShape="0">
                    <a:blip r:embed="rId19"/>
                    <a:stretch>
                      <a:fillRect/>
                    </a:stretch>
                  </a:blipFill>
                </p:spPr>
                <p:txBody>
                  <a:bodyPr/>
                  <a:lstStyle/>
                  <a:p>
                    <a:r>
                      <a:rPr lang="zh-CN" altLang="en-US">
                        <a:noFill/>
                      </a:rPr>
                      <a:t> </a:t>
                    </a:r>
                  </a:p>
                </p:txBody>
              </p:sp>
            </mc:Fallback>
          </mc:AlternateContent>
          <p:sp>
            <p:nvSpPr>
              <p:cNvPr id="179" name="矩形 178">
                <a:extLst>
                  <a:ext uri="{FF2B5EF4-FFF2-40B4-BE49-F238E27FC236}">
                    <a16:creationId xmlns:a16="http://schemas.microsoft.com/office/drawing/2014/main" id="{08AF0850-D239-40B4-968D-5DF3E3EDA8B4}"/>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0" name="文字方塊 100">
                    <a:extLst>
                      <a:ext uri="{FF2B5EF4-FFF2-40B4-BE49-F238E27FC236}">
                        <a16:creationId xmlns:a16="http://schemas.microsoft.com/office/drawing/2014/main" id="{47F583DF-037D-4FA1-AF0F-1001093CAC78}"/>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80" name="文字方塊 100">
                    <a:extLst>
                      <a:ext uri="{FF2B5EF4-FFF2-40B4-BE49-F238E27FC236}">
                        <a16:creationId xmlns="" xmlns:a16="http://schemas.microsoft.com/office/drawing/2014/main" xmlns:a14="http://schemas.microsoft.com/office/drawing/2010/main" id="{47F583DF-037D-4FA1-AF0F-1001093CAC78}"/>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rotWithShape="0">
                    <a:blip r:embed="rId20"/>
                    <a:stretch>
                      <a:fillRect b="-9333"/>
                    </a:stretch>
                  </a:blipFill>
                </p:spPr>
                <p:txBody>
                  <a:bodyPr/>
                  <a:lstStyle/>
                  <a:p>
                    <a:r>
                      <a:rPr lang="zh-CN" altLang="en-US">
                        <a:noFill/>
                      </a:rPr>
                      <a:t> </a:t>
                    </a:r>
                  </a:p>
                </p:txBody>
              </p:sp>
            </mc:Fallback>
          </mc:AlternateContent>
          <p:cxnSp>
            <p:nvCxnSpPr>
              <p:cNvPr id="181" name="直線單箭頭接點 101">
                <a:extLst>
                  <a:ext uri="{FF2B5EF4-FFF2-40B4-BE49-F238E27FC236}">
                    <a16:creationId xmlns:a16="http://schemas.microsoft.com/office/drawing/2014/main" id="{A48E0C3E-FBB9-4B40-9F64-3B9FE0831CEE}"/>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02">
                <a:extLst>
                  <a:ext uri="{FF2B5EF4-FFF2-40B4-BE49-F238E27FC236}">
                    <a16:creationId xmlns:a16="http://schemas.microsoft.com/office/drawing/2014/main" id="{A0DFA8C1-6BC0-4E93-840C-B93FE76B7B30}"/>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直線單箭頭接點 103">
                <a:extLst>
                  <a:ext uri="{FF2B5EF4-FFF2-40B4-BE49-F238E27FC236}">
                    <a16:creationId xmlns:a16="http://schemas.microsoft.com/office/drawing/2014/main" id="{087606D6-E0D9-4CD8-ACB6-15DBFF7885B0}"/>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04">
                <a:extLst>
                  <a:ext uri="{FF2B5EF4-FFF2-40B4-BE49-F238E27FC236}">
                    <a16:creationId xmlns:a16="http://schemas.microsoft.com/office/drawing/2014/main" id="{EA04529C-051D-4BCF-9694-8B87968EE1DD}"/>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70" name="文字方塊 115">
                  <a:extLst>
                    <a:ext uri="{FF2B5EF4-FFF2-40B4-BE49-F238E27FC236}">
                      <a16:creationId xmlns:a16="http://schemas.microsoft.com/office/drawing/2014/main" id="{638B6E28-3315-4406-8CA7-EC2702808E6C}"/>
                    </a:ext>
                  </a:extLst>
                </p:cNvPr>
                <p:cNvSpPr txBox="1"/>
                <p:nvPr/>
              </p:nvSpPr>
              <p:spPr>
                <a:xfrm>
                  <a:off x="9250841" y="496097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70" name="文字方塊 115">
                  <a:extLst>
                    <a:ext uri="{FF2B5EF4-FFF2-40B4-BE49-F238E27FC236}">
                      <a16:creationId xmlns="" xmlns:a16="http://schemas.microsoft.com/office/drawing/2014/main" xmlns:a14="http://schemas.microsoft.com/office/drawing/2010/main" id="{638B6E28-3315-4406-8CA7-EC2702808E6C}"/>
                    </a:ext>
                  </a:extLst>
                </p:cNvPr>
                <p:cNvSpPr txBox="1">
                  <a:spLocks noRot="1" noChangeAspect="1" noMove="1" noResize="1" noEditPoints="1" noAdjustHandles="1" noChangeArrowheads="1" noChangeShapeType="1" noTextEdit="1"/>
                </p:cNvSpPr>
                <p:nvPr/>
              </p:nvSpPr>
              <p:spPr>
                <a:xfrm>
                  <a:off x="9250841" y="4960971"/>
                  <a:ext cx="715161" cy="461665"/>
                </a:xfrm>
                <a:prstGeom prst="rect">
                  <a:avLst/>
                </a:prstGeom>
                <a:blipFill rotWithShape="0">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1" name="文字方塊 116">
                  <a:extLst>
                    <a:ext uri="{FF2B5EF4-FFF2-40B4-BE49-F238E27FC236}">
                      <a16:creationId xmlns:a16="http://schemas.microsoft.com/office/drawing/2014/main" id="{0BAB8833-D6C5-4CD7-867C-EB413A3F9FB8}"/>
                    </a:ext>
                  </a:extLst>
                </p:cNvPr>
                <p:cNvSpPr txBox="1"/>
                <p:nvPr/>
              </p:nvSpPr>
              <p:spPr>
                <a:xfrm>
                  <a:off x="7003167" y="49498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71" name="文字方塊 116">
                  <a:extLst>
                    <a:ext uri="{FF2B5EF4-FFF2-40B4-BE49-F238E27FC236}">
                      <a16:creationId xmlns="" xmlns:a16="http://schemas.microsoft.com/office/drawing/2014/main" xmlns:a14="http://schemas.microsoft.com/office/drawing/2010/main" id="{0BAB8833-D6C5-4CD7-867C-EB413A3F9FB8}"/>
                    </a:ext>
                  </a:extLst>
                </p:cNvPr>
                <p:cNvSpPr txBox="1">
                  <a:spLocks noRot="1" noChangeAspect="1" noMove="1" noResize="1" noEditPoints="1" noAdjustHandles="1" noChangeArrowheads="1" noChangeShapeType="1" noTextEdit="1"/>
                </p:cNvSpPr>
                <p:nvPr/>
              </p:nvSpPr>
              <p:spPr>
                <a:xfrm>
                  <a:off x="7003167" y="4949898"/>
                  <a:ext cx="715161" cy="461665"/>
                </a:xfrm>
                <a:prstGeom prst="rect">
                  <a:avLst/>
                </a:prstGeom>
                <a:blipFill rotWithShape="0">
                  <a:blip r:embed="rId4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2" name="文字方塊 117">
                  <a:extLst>
                    <a:ext uri="{FF2B5EF4-FFF2-40B4-BE49-F238E27FC236}">
                      <a16:creationId xmlns:a16="http://schemas.microsoft.com/office/drawing/2014/main" id="{5FBF6764-63DC-4A27-B875-7769AC975748}"/>
                    </a:ext>
                  </a:extLst>
                </p:cNvPr>
                <p:cNvSpPr txBox="1"/>
                <p:nvPr/>
              </p:nvSpPr>
              <p:spPr>
                <a:xfrm>
                  <a:off x="4790912" y="49498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72" name="文字方塊 117">
                  <a:extLst>
                    <a:ext uri="{FF2B5EF4-FFF2-40B4-BE49-F238E27FC236}">
                      <a16:creationId xmlns="" xmlns:a16="http://schemas.microsoft.com/office/drawing/2014/main" xmlns:a14="http://schemas.microsoft.com/office/drawing/2010/main" id="{5FBF6764-63DC-4A27-B875-7769AC975748}"/>
                    </a:ext>
                  </a:extLst>
                </p:cNvPr>
                <p:cNvSpPr txBox="1">
                  <a:spLocks noRot="1" noChangeAspect="1" noMove="1" noResize="1" noEditPoints="1" noAdjustHandles="1" noChangeArrowheads="1" noChangeShapeType="1" noTextEdit="1"/>
                </p:cNvSpPr>
                <p:nvPr/>
              </p:nvSpPr>
              <p:spPr>
                <a:xfrm>
                  <a:off x="4790912" y="4949898"/>
                  <a:ext cx="715161" cy="461665"/>
                </a:xfrm>
                <a:prstGeom prst="rect">
                  <a:avLst/>
                </a:prstGeom>
                <a:blipFill rotWithShape="0">
                  <a:blip r:embed="rId4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3" name="文字方塊 118">
                  <a:extLst>
                    <a:ext uri="{FF2B5EF4-FFF2-40B4-BE49-F238E27FC236}">
                      <a16:creationId xmlns:a16="http://schemas.microsoft.com/office/drawing/2014/main" id="{0C746637-8304-4AA4-A37D-CA0826C1CC2E}"/>
                    </a:ext>
                  </a:extLst>
                </p:cNvPr>
                <p:cNvSpPr txBox="1"/>
                <p:nvPr/>
              </p:nvSpPr>
              <p:spPr>
                <a:xfrm>
                  <a:off x="2497804" y="49424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73" name="文字方塊 118">
                  <a:extLst>
                    <a:ext uri="{FF2B5EF4-FFF2-40B4-BE49-F238E27FC236}">
                      <a16:creationId xmlns="" xmlns:a16="http://schemas.microsoft.com/office/drawing/2014/main" xmlns:a14="http://schemas.microsoft.com/office/drawing/2010/main" id="{0C746637-8304-4AA4-A37D-CA0826C1CC2E}"/>
                    </a:ext>
                  </a:extLst>
                </p:cNvPr>
                <p:cNvSpPr txBox="1">
                  <a:spLocks noRot="1" noChangeAspect="1" noMove="1" noResize="1" noEditPoints="1" noAdjustHandles="1" noChangeArrowheads="1" noChangeShapeType="1" noTextEdit="1"/>
                </p:cNvSpPr>
                <p:nvPr/>
              </p:nvSpPr>
              <p:spPr>
                <a:xfrm>
                  <a:off x="2497804" y="4942432"/>
                  <a:ext cx="715161" cy="461665"/>
                </a:xfrm>
                <a:prstGeom prst="rect">
                  <a:avLst/>
                </a:prstGeom>
                <a:blipFill rotWithShape="0">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 name="文字方塊 1">
                  <a:extLst>
                    <a:ext uri="{FF2B5EF4-FFF2-40B4-BE49-F238E27FC236}">
                      <a16:creationId xmlns:a16="http://schemas.microsoft.com/office/drawing/2014/main" id="{35DDE13B-A484-4956-831C-0A55177ACD92}"/>
                    </a:ext>
                  </a:extLst>
                </p:cNvPr>
                <p:cNvSpPr txBox="1"/>
                <p:nvPr/>
              </p:nvSpPr>
              <p:spPr>
                <a:xfrm>
                  <a:off x="3221110" y="5476897"/>
                  <a:ext cx="1330236"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r>
                          <a:rPr lang="en-US" altLang="zh-TW" sz="2400" b="1" i="1">
                            <a:latin typeface="Cambria Math" panose="02040503050406030204" pitchFamily="18" charset="0"/>
                          </a:rPr>
                          <m:t>𝑾</m:t>
                        </m:r>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74" name="文字方塊 1">
                  <a:extLst>
                    <a:ext uri="{FF2B5EF4-FFF2-40B4-BE49-F238E27FC236}">
                      <a16:creationId xmlns="" xmlns:a16="http://schemas.microsoft.com/office/drawing/2014/main" xmlns:a14="http://schemas.microsoft.com/office/drawing/2010/main" id="{35DDE13B-A484-4956-831C-0A55177ACD92}"/>
                    </a:ext>
                  </a:extLst>
                </p:cNvPr>
                <p:cNvSpPr txBox="1">
                  <a:spLocks noRot="1" noChangeAspect="1" noMove="1" noResize="1" noEditPoints="1" noAdjustHandles="1" noChangeArrowheads="1" noChangeShapeType="1" noTextEdit="1"/>
                </p:cNvSpPr>
                <p:nvPr/>
              </p:nvSpPr>
              <p:spPr>
                <a:xfrm>
                  <a:off x="3221110" y="5476897"/>
                  <a:ext cx="1330236" cy="381258"/>
                </a:xfrm>
                <a:prstGeom prst="rect">
                  <a:avLst/>
                </a:prstGeom>
                <a:blipFill rotWithShape="0">
                  <a:blip r:embed="rId27"/>
                  <a:stretch>
                    <a:fillRect l="-3196" t="-3175" r="-1826" b="-4762"/>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0671045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直線單箭頭接點 108">
            <a:extLst>
              <a:ext uri="{FF2B5EF4-FFF2-40B4-BE49-F238E27FC236}">
                <a16:creationId xmlns:a16="http://schemas.microsoft.com/office/drawing/2014/main" id="{E31A8960-DEC4-4D77-8AF1-0A56491A2F75}"/>
              </a:ext>
            </a:extLst>
          </p:cNvPr>
          <p:cNvCxnSpPr>
            <a:cxnSpLocks/>
          </p:cNvCxnSpPr>
          <p:nvPr/>
        </p:nvCxnSpPr>
        <p:spPr>
          <a:xfrm flipH="1" flipV="1">
            <a:off x="4829669" y="2797540"/>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A312C66A-C6E6-4D3C-B733-B9228F8973BA}"/>
              </a:ext>
            </a:extLst>
          </p:cNvPr>
          <p:cNvCxnSpPr>
            <a:cxnSpLocks/>
            <a:stCxn id="79" idx="0"/>
            <a:endCxn id="8" idx="5"/>
          </p:cNvCxnSpPr>
          <p:nvPr/>
        </p:nvCxnSpPr>
        <p:spPr>
          <a:xfrm flipH="1" flipV="1">
            <a:off x="2620318" y="2761336"/>
            <a:ext cx="1939394" cy="10654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02086EB2-4FBA-419F-8F48-29244152E4D8}"/>
              </a:ext>
            </a:extLst>
          </p:cNvPr>
          <p:cNvCxnSpPr>
            <a:cxnSpLocks/>
          </p:cNvCxnSpPr>
          <p:nvPr/>
        </p:nvCxnSpPr>
        <p:spPr>
          <a:xfrm flipH="1" flipV="1">
            <a:off x="7058177" y="276591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6D104572-F85D-41B9-8F68-72FB6899BDA8}"/>
              </a:ext>
            </a:extLst>
          </p:cNvPr>
          <p:cNvCxnSpPr>
            <a:cxnSpLocks/>
          </p:cNvCxnSpPr>
          <p:nvPr/>
        </p:nvCxnSpPr>
        <p:spPr>
          <a:xfrm flipH="1" flipV="1">
            <a:off x="9318535" y="2784018"/>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橢圓 7">
            <a:extLst>
              <a:ext uri="{FF2B5EF4-FFF2-40B4-BE49-F238E27FC236}">
                <a16:creationId xmlns:a16="http://schemas.microsoft.com/office/drawing/2014/main" id="{2B63B28E-5961-42CF-9F0E-AE1EDB4CAA45}"/>
              </a:ext>
            </a:extLst>
          </p:cNvPr>
          <p:cNvSpPr/>
          <p:nvPr/>
        </p:nvSpPr>
        <p:spPr>
          <a:xfrm>
            <a:off x="2466678" y="260769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8" name="橢圓 107">
            <a:extLst>
              <a:ext uri="{FF2B5EF4-FFF2-40B4-BE49-F238E27FC236}">
                <a16:creationId xmlns:a16="http://schemas.microsoft.com/office/drawing/2014/main" id="{70A0BD40-7E9D-4417-8B9D-E9E96059A1BD}"/>
              </a:ext>
            </a:extLst>
          </p:cNvPr>
          <p:cNvSpPr/>
          <p:nvPr/>
        </p:nvSpPr>
        <p:spPr>
          <a:xfrm>
            <a:off x="4764355" y="261616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A0599288-5924-402D-AC13-D20F6250F251}"/>
              </a:ext>
            </a:extLst>
          </p:cNvPr>
          <p:cNvSpPr/>
          <p:nvPr/>
        </p:nvSpPr>
        <p:spPr>
          <a:xfrm>
            <a:off x="6969764" y="26250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4" name="橢圓 113">
            <a:extLst>
              <a:ext uri="{FF2B5EF4-FFF2-40B4-BE49-F238E27FC236}">
                <a16:creationId xmlns:a16="http://schemas.microsoft.com/office/drawing/2014/main" id="{FAD1A2A2-F846-4C3C-9CE8-45F29DF35A42}"/>
              </a:ext>
            </a:extLst>
          </p:cNvPr>
          <p:cNvSpPr/>
          <p:nvPr/>
        </p:nvSpPr>
        <p:spPr>
          <a:xfrm>
            <a:off x="9220724" y="26504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15" name="直線單箭頭接點 114">
            <a:extLst>
              <a:ext uri="{FF2B5EF4-FFF2-40B4-BE49-F238E27FC236}">
                <a16:creationId xmlns:a16="http://schemas.microsoft.com/office/drawing/2014/main" id="{7C94D2AE-7C6E-42A4-B09E-1157D290EE1A}"/>
              </a:ext>
            </a:extLst>
          </p:cNvPr>
          <p:cNvCxnSpPr>
            <a:cxnSpLocks/>
            <a:stCxn id="78" idx="0"/>
            <a:endCxn id="114" idx="4"/>
          </p:cNvCxnSpPr>
          <p:nvPr/>
        </p:nvCxnSpPr>
        <p:spPr>
          <a:xfrm flipV="1">
            <a:off x="4527616" y="2830421"/>
            <a:ext cx="4783108" cy="9485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4CEEB10A-2B57-4511-AC66-10A8B2323D1C}"/>
              </a:ext>
            </a:extLst>
          </p:cNvPr>
          <p:cNvCxnSpPr>
            <a:cxnSpLocks/>
            <a:stCxn id="78" idx="0"/>
            <a:endCxn id="111" idx="4"/>
          </p:cNvCxnSpPr>
          <p:nvPr/>
        </p:nvCxnSpPr>
        <p:spPr>
          <a:xfrm flipV="1">
            <a:off x="4527616" y="2805021"/>
            <a:ext cx="2532148" cy="9739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23D060E9-A98D-4336-9C5B-660E70E94A70}"/>
              </a:ext>
            </a:extLst>
          </p:cNvPr>
          <p:cNvCxnSpPr>
            <a:cxnSpLocks/>
            <a:stCxn id="78" idx="0"/>
            <a:endCxn id="108" idx="4"/>
          </p:cNvCxnSpPr>
          <p:nvPr/>
        </p:nvCxnSpPr>
        <p:spPr>
          <a:xfrm flipV="1">
            <a:off x="4527617" y="2796163"/>
            <a:ext cx="326739" cy="9827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7A7098CD-5A03-4E41-B494-B52BC2F074ED}"/>
              </a:ext>
            </a:extLst>
          </p:cNvPr>
          <p:cNvCxnSpPr>
            <a:cxnSpLocks/>
            <a:endCxn id="8" idx="4"/>
          </p:cNvCxnSpPr>
          <p:nvPr/>
        </p:nvCxnSpPr>
        <p:spPr>
          <a:xfrm flipH="1" flipV="1">
            <a:off x="2556678" y="2787695"/>
            <a:ext cx="248650" cy="9225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2" name="文字方塊 131">
                <a:extLst>
                  <a:ext uri="{FF2B5EF4-FFF2-40B4-BE49-F238E27FC236}">
                    <a16:creationId xmlns:a16="http://schemas.microsoft.com/office/drawing/2014/main" id="{0716B576-9B54-409B-BDA7-861A7A2A430A}"/>
                  </a:ext>
                </a:extLst>
              </p:cNvPr>
              <p:cNvSpPr txBox="1"/>
              <p:nvPr/>
            </p:nvSpPr>
            <p:spPr>
              <a:xfrm>
                <a:off x="2390594" y="2189235"/>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2,1</m:t>
                          </m:r>
                        </m:sub>
                      </m:sSub>
                    </m:oMath>
                  </m:oMathPara>
                </a14:m>
                <a:endParaRPr lang="zh-TW" altLang="en-US" sz="2400" dirty="0"/>
              </a:p>
            </p:txBody>
          </p:sp>
        </mc:Choice>
        <mc:Fallback xmlns="">
          <p:sp>
            <p:nvSpPr>
              <p:cNvPr id="132" name="文字方塊 131">
                <a:extLst>
                  <a:ext uri="{FF2B5EF4-FFF2-40B4-BE49-F238E27FC236}">
                    <a16:creationId xmlns:a16="http://schemas.microsoft.com/office/drawing/2014/main" id="{0716B576-9B54-409B-BDA7-861A7A2A430A}"/>
                  </a:ext>
                </a:extLst>
              </p:cNvPr>
              <p:cNvSpPr txBox="1">
                <a:spLocks noRot="1" noChangeAspect="1" noMove="1" noResize="1" noEditPoints="1" noAdjustHandles="1" noChangeArrowheads="1" noChangeShapeType="1" noTextEdit="1"/>
              </p:cNvSpPr>
              <p:nvPr/>
            </p:nvSpPr>
            <p:spPr>
              <a:xfrm>
                <a:off x="866594" y="2189234"/>
                <a:ext cx="572208" cy="385555"/>
              </a:xfrm>
              <a:prstGeom prst="rect">
                <a:avLst/>
              </a:prstGeom>
              <a:blipFill>
                <a:blip r:embed="rId19"/>
                <a:stretch>
                  <a:fillRect l="-6383" t="-14286" r="-25532"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4" name="文字方塊 133">
                <a:extLst>
                  <a:ext uri="{FF2B5EF4-FFF2-40B4-BE49-F238E27FC236}">
                    <a16:creationId xmlns:a16="http://schemas.microsoft.com/office/drawing/2014/main" id="{B362D09D-27F2-40E3-A28F-35BFE4FE1A91}"/>
                  </a:ext>
                </a:extLst>
              </p:cNvPr>
              <p:cNvSpPr txBox="1"/>
              <p:nvPr/>
            </p:nvSpPr>
            <p:spPr>
              <a:xfrm>
                <a:off x="4663192" y="2189235"/>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2,2</m:t>
                          </m:r>
                        </m:sub>
                      </m:sSub>
                    </m:oMath>
                  </m:oMathPara>
                </a14:m>
                <a:endParaRPr lang="zh-TW" altLang="en-US" sz="2400" dirty="0"/>
              </a:p>
            </p:txBody>
          </p:sp>
        </mc:Choice>
        <mc:Fallback xmlns="">
          <p:sp>
            <p:nvSpPr>
              <p:cNvPr id="134" name="文字方塊 133">
                <a:extLst>
                  <a:ext uri="{FF2B5EF4-FFF2-40B4-BE49-F238E27FC236}">
                    <a16:creationId xmlns:a16="http://schemas.microsoft.com/office/drawing/2014/main" id="{B362D09D-27F2-40E3-A28F-35BFE4FE1A91}"/>
                  </a:ext>
                </a:extLst>
              </p:cNvPr>
              <p:cNvSpPr txBox="1">
                <a:spLocks noRot="1" noChangeAspect="1" noMove="1" noResize="1" noEditPoints="1" noAdjustHandles="1" noChangeArrowheads="1" noChangeShapeType="1" noTextEdit="1"/>
              </p:cNvSpPr>
              <p:nvPr/>
            </p:nvSpPr>
            <p:spPr>
              <a:xfrm>
                <a:off x="3139192" y="2189234"/>
                <a:ext cx="572208" cy="385555"/>
              </a:xfrm>
              <a:prstGeom prst="rect">
                <a:avLst/>
              </a:prstGeom>
              <a:blipFill>
                <a:blip r:embed="rId20"/>
                <a:stretch>
                  <a:fillRect l="-7447" t="-14286" r="-24468"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文字方塊 137">
                <a:extLst>
                  <a:ext uri="{FF2B5EF4-FFF2-40B4-BE49-F238E27FC236}">
                    <a16:creationId xmlns:a16="http://schemas.microsoft.com/office/drawing/2014/main" id="{59DD0272-3037-403E-AAF4-217D07B930F3}"/>
                  </a:ext>
                </a:extLst>
              </p:cNvPr>
              <p:cNvSpPr txBox="1"/>
              <p:nvPr/>
            </p:nvSpPr>
            <p:spPr>
              <a:xfrm>
                <a:off x="6814390" y="2189235"/>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2,3</m:t>
                          </m:r>
                        </m:sub>
                      </m:sSub>
                    </m:oMath>
                  </m:oMathPara>
                </a14:m>
                <a:endParaRPr lang="zh-TW" altLang="en-US" sz="2400" dirty="0"/>
              </a:p>
            </p:txBody>
          </p:sp>
        </mc:Choice>
        <mc:Fallback xmlns="">
          <p:sp>
            <p:nvSpPr>
              <p:cNvPr id="138" name="文字方塊 137">
                <a:extLst>
                  <a:ext uri="{FF2B5EF4-FFF2-40B4-BE49-F238E27FC236}">
                    <a16:creationId xmlns:a16="http://schemas.microsoft.com/office/drawing/2014/main" id="{59DD0272-3037-403E-AAF4-217D07B930F3}"/>
                  </a:ext>
                </a:extLst>
              </p:cNvPr>
              <p:cNvSpPr txBox="1">
                <a:spLocks noRot="1" noChangeAspect="1" noMove="1" noResize="1" noEditPoints="1" noAdjustHandles="1" noChangeArrowheads="1" noChangeShapeType="1" noTextEdit="1"/>
              </p:cNvSpPr>
              <p:nvPr/>
            </p:nvSpPr>
            <p:spPr>
              <a:xfrm>
                <a:off x="5290390" y="2189234"/>
                <a:ext cx="572208" cy="385555"/>
              </a:xfrm>
              <a:prstGeom prst="rect">
                <a:avLst/>
              </a:prstGeom>
              <a:blipFill>
                <a:blip r:embed="rId21"/>
                <a:stretch>
                  <a:fillRect l="-7447" t="-14286" r="-24468"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文字方塊 138">
                <a:extLst>
                  <a:ext uri="{FF2B5EF4-FFF2-40B4-BE49-F238E27FC236}">
                    <a16:creationId xmlns:a16="http://schemas.microsoft.com/office/drawing/2014/main" id="{AD81E8AF-4B00-44BA-AEC8-CD4A12EF42F4}"/>
                  </a:ext>
                </a:extLst>
              </p:cNvPr>
              <p:cNvSpPr txBox="1"/>
              <p:nvPr/>
            </p:nvSpPr>
            <p:spPr>
              <a:xfrm>
                <a:off x="9170255" y="2205458"/>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2,4</m:t>
                          </m:r>
                        </m:sub>
                      </m:sSub>
                    </m:oMath>
                  </m:oMathPara>
                </a14:m>
                <a:endParaRPr lang="zh-TW" altLang="en-US" sz="2400" dirty="0"/>
              </a:p>
            </p:txBody>
          </p:sp>
        </mc:Choice>
        <mc:Fallback xmlns="">
          <p:sp>
            <p:nvSpPr>
              <p:cNvPr id="139" name="文字方塊 138">
                <a:extLst>
                  <a:ext uri="{FF2B5EF4-FFF2-40B4-BE49-F238E27FC236}">
                    <a16:creationId xmlns:a16="http://schemas.microsoft.com/office/drawing/2014/main" id="{AD81E8AF-4B00-44BA-AEC8-CD4A12EF42F4}"/>
                  </a:ext>
                </a:extLst>
              </p:cNvPr>
              <p:cNvSpPr txBox="1">
                <a:spLocks noRot="1" noChangeAspect="1" noMove="1" noResize="1" noEditPoints="1" noAdjustHandles="1" noChangeArrowheads="1" noChangeShapeType="1" noTextEdit="1"/>
              </p:cNvSpPr>
              <p:nvPr/>
            </p:nvSpPr>
            <p:spPr>
              <a:xfrm>
                <a:off x="7646255" y="2205457"/>
                <a:ext cx="572208" cy="385555"/>
              </a:xfrm>
              <a:prstGeom prst="rect">
                <a:avLst/>
              </a:prstGeom>
              <a:blipFill>
                <a:blip r:embed="rId22"/>
                <a:stretch>
                  <a:fillRect l="-6383" t="-15873" r="-25532" b="-11111"/>
                </a:stretch>
              </a:blipFill>
            </p:spPr>
            <p:txBody>
              <a:bodyPr/>
              <a:lstStyle/>
              <a:p>
                <a:r>
                  <a:rPr lang="zh-TW" altLang="en-US">
                    <a:noFill/>
                  </a:rPr>
                  <a:t> </a:t>
                </a:r>
              </a:p>
            </p:txBody>
          </p:sp>
        </mc:Fallback>
      </mc:AlternateContent>
      <p:grpSp>
        <p:nvGrpSpPr>
          <p:cNvPr id="2" name="群組 1">
            <a:extLst>
              <a:ext uri="{FF2B5EF4-FFF2-40B4-BE49-F238E27FC236}">
                <a16:creationId xmlns:a16="http://schemas.microsoft.com/office/drawing/2014/main" id="{822E1E52-6322-40C4-865F-889D703F6C18}"/>
              </a:ext>
            </a:extLst>
          </p:cNvPr>
          <p:cNvGrpSpPr/>
          <p:nvPr/>
        </p:nvGrpSpPr>
        <p:grpSpPr>
          <a:xfrm>
            <a:off x="4749912" y="1277297"/>
            <a:ext cx="715161" cy="605813"/>
            <a:chOff x="635402" y="1337615"/>
            <a:chExt cx="715161" cy="605813"/>
          </a:xfrm>
        </p:grpSpPr>
        <p:sp>
          <p:nvSpPr>
            <p:cNvPr id="116" name="矩形 115">
              <a:extLst>
                <a:ext uri="{FF2B5EF4-FFF2-40B4-BE49-F238E27FC236}">
                  <a16:creationId xmlns:a16="http://schemas.microsoft.com/office/drawing/2014/main" id="{84B7A62B-F323-4C8E-B9FE-589F0D902A23}"/>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07CEA81A-83E9-4CB4-8A43-D4602BF7C715}"/>
                    </a:ext>
                  </a:extLst>
                </p:cNvPr>
                <p:cNvSpPr txBox="1"/>
                <p:nvPr/>
              </p:nvSpPr>
              <p:spPr>
                <a:xfrm>
                  <a:off x="635402" y="141713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17" name="文字方塊 116">
                  <a:extLst>
                    <a:ext uri="{FF2B5EF4-FFF2-40B4-BE49-F238E27FC236}">
                      <a16:creationId xmlns:a16="http://schemas.microsoft.com/office/drawing/2014/main" id="{07CEA81A-83E9-4CB4-8A43-D4602BF7C715}"/>
                    </a:ext>
                  </a:extLst>
                </p:cNvPr>
                <p:cNvSpPr txBox="1">
                  <a:spLocks noRot="1" noChangeAspect="1" noMove="1" noResize="1" noEditPoints="1" noAdjustHandles="1" noChangeArrowheads="1" noChangeShapeType="1" noTextEdit="1"/>
                </p:cNvSpPr>
                <p:nvPr/>
              </p:nvSpPr>
              <p:spPr>
                <a:xfrm>
                  <a:off x="635402" y="1417137"/>
                  <a:ext cx="715161" cy="461665"/>
                </a:xfrm>
                <a:prstGeom prst="rect">
                  <a:avLst/>
                </a:prstGeom>
                <a:blipFill>
                  <a:blip r:embed="rId27"/>
                  <a:stretch>
                    <a:fillRect/>
                  </a:stretch>
                </a:blipFill>
              </p:spPr>
              <p:txBody>
                <a:bodyPr/>
                <a:lstStyle/>
                <a:p>
                  <a:r>
                    <a:rPr lang="zh-TW" altLang="en-US">
                      <a:noFill/>
                    </a:rPr>
                    <a:t> </a:t>
                  </a:r>
                </a:p>
              </p:txBody>
            </p:sp>
          </mc:Fallback>
        </mc:AlternateContent>
      </p:grpSp>
      <p:cxnSp>
        <p:nvCxnSpPr>
          <p:cNvPr id="118" name="直線單箭頭接點 117">
            <a:extLst>
              <a:ext uri="{FF2B5EF4-FFF2-40B4-BE49-F238E27FC236}">
                <a16:creationId xmlns:a16="http://schemas.microsoft.com/office/drawing/2014/main" id="{357D3157-4442-4D16-BBF1-F5CDF45475F6}"/>
              </a:ext>
            </a:extLst>
          </p:cNvPr>
          <p:cNvCxnSpPr>
            <a:cxnSpLocks/>
            <a:endCxn id="11" idx="2"/>
          </p:cNvCxnSpPr>
          <p:nvPr/>
        </p:nvCxnSpPr>
        <p:spPr>
          <a:xfrm flipH="1" flipV="1">
            <a:off x="3384830" y="2877457"/>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群組 26">
            <a:extLst>
              <a:ext uri="{FF2B5EF4-FFF2-40B4-BE49-F238E27FC236}">
                <a16:creationId xmlns:a16="http://schemas.microsoft.com/office/drawing/2014/main" id="{16664FD2-DC5D-491D-9571-F768D0B58EAA}"/>
              </a:ext>
            </a:extLst>
          </p:cNvPr>
          <p:cNvGrpSpPr/>
          <p:nvPr/>
        </p:nvGrpSpPr>
        <p:grpSpPr>
          <a:xfrm>
            <a:off x="3235639" y="2567445"/>
            <a:ext cx="298383" cy="310013"/>
            <a:chOff x="-105878" y="1740168"/>
            <a:chExt cx="461666" cy="461665"/>
          </a:xfrm>
        </p:grpSpPr>
        <p:sp>
          <p:nvSpPr>
            <p:cNvPr id="11" name="矩形 10">
              <a:extLst>
                <a:ext uri="{FF2B5EF4-FFF2-40B4-BE49-F238E27FC236}">
                  <a16:creationId xmlns:a16="http://schemas.microsoft.com/office/drawing/2014/main" id="{658F9F33-67F5-4DFF-A7F8-5B3B85F7D94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4" name="群組 23">
              <a:extLst>
                <a:ext uri="{FF2B5EF4-FFF2-40B4-BE49-F238E27FC236}">
                  <a16:creationId xmlns:a16="http://schemas.microsoft.com/office/drawing/2014/main" id="{1723408B-8855-4FD7-92AA-70A9151F941A}"/>
                </a:ext>
              </a:extLst>
            </p:cNvPr>
            <p:cNvGrpSpPr/>
            <p:nvPr/>
          </p:nvGrpSpPr>
          <p:grpSpPr>
            <a:xfrm rot="21265833">
              <a:off x="-30571" y="1828628"/>
              <a:ext cx="317144" cy="302092"/>
              <a:chOff x="-43095" y="1828685"/>
              <a:chExt cx="317144" cy="302092"/>
            </a:xfrm>
          </p:grpSpPr>
          <p:cxnSp>
            <p:nvCxnSpPr>
              <p:cNvPr id="23" name="直線接點 22">
                <a:extLst>
                  <a:ext uri="{FF2B5EF4-FFF2-40B4-BE49-F238E27FC236}">
                    <a16:creationId xmlns:a16="http://schemas.microsoft.com/office/drawing/2014/main" id="{C530E308-8CB2-4D73-8CA6-4976789A9EE5}"/>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接點 118">
                <a:extLst>
                  <a:ext uri="{FF2B5EF4-FFF2-40B4-BE49-F238E27FC236}">
                    <a16:creationId xmlns:a16="http://schemas.microsoft.com/office/drawing/2014/main" id="{41D4FC8D-B1A0-4796-B313-93685356AACF}"/>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2" name="直線單箭頭接點 121">
            <a:extLst>
              <a:ext uri="{FF2B5EF4-FFF2-40B4-BE49-F238E27FC236}">
                <a16:creationId xmlns:a16="http://schemas.microsoft.com/office/drawing/2014/main" id="{49073DB5-C40B-47C6-8188-9B6B88C3C493}"/>
              </a:ext>
            </a:extLst>
          </p:cNvPr>
          <p:cNvCxnSpPr>
            <a:cxnSpLocks/>
            <a:endCxn id="129" idx="2"/>
          </p:cNvCxnSpPr>
          <p:nvPr/>
        </p:nvCxnSpPr>
        <p:spPr>
          <a:xfrm flipH="1" flipV="1">
            <a:off x="5647409" y="2885035"/>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群組 127">
            <a:extLst>
              <a:ext uri="{FF2B5EF4-FFF2-40B4-BE49-F238E27FC236}">
                <a16:creationId xmlns:a16="http://schemas.microsoft.com/office/drawing/2014/main" id="{E46476D0-2D4D-4D0C-9164-D0F4DB987C30}"/>
              </a:ext>
            </a:extLst>
          </p:cNvPr>
          <p:cNvGrpSpPr/>
          <p:nvPr/>
        </p:nvGrpSpPr>
        <p:grpSpPr>
          <a:xfrm>
            <a:off x="5498218" y="2575023"/>
            <a:ext cx="298383" cy="310013"/>
            <a:chOff x="-105878" y="1740168"/>
            <a:chExt cx="461666" cy="461665"/>
          </a:xfrm>
        </p:grpSpPr>
        <p:sp>
          <p:nvSpPr>
            <p:cNvPr id="129" name="矩形 128">
              <a:extLst>
                <a:ext uri="{FF2B5EF4-FFF2-40B4-BE49-F238E27FC236}">
                  <a16:creationId xmlns:a16="http://schemas.microsoft.com/office/drawing/2014/main" id="{4D523360-9B00-4082-A129-3A00C4AC0D8D}"/>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33" name="群組 132">
              <a:extLst>
                <a:ext uri="{FF2B5EF4-FFF2-40B4-BE49-F238E27FC236}">
                  <a16:creationId xmlns:a16="http://schemas.microsoft.com/office/drawing/2014/main" id="{7BC5A6D1-5A3C-4885-9BC9-F967B0BE5E5B}"/>
                </a:ext>
              </a:extLst>
            </p:cNvPr>
            <p:cNvGrpSpPr/>
            <p:nvPr/>
          </p:nvGrpSpPr>
          <p:grpSpPr>
            <a:xfrm rot="21265833">
              <a:off x="-30571" y="1828628"/>
              <a:ext cx="317144" cy="302092"/>
              <a:chOff x="-43095" y="1828685"/>
              <a:chExt cx="317144" cy="302092"/>
            </a:xfrm>
          </p:grpSpPr>
          <p:cxnSp>
            <p:nvCxnSpPr>
              <p:cNvPr id="135" name="直線接點 134">
                <a:extLst>
                  <a:ext uri="{FF2B5EF4-FFF2-40B4-BE49-F238E27FC236}">
                    <a16:creationId xmlns:a16="http://schemas.microsoft.com/office/drawing/2014/main" id="{84C4E85B-846A-4B61-A3AF-440A0B935F46}"/>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線接點 135">
                <a:extLst>
                  <a:ext uri="{FF2B5EF4-FFF2-40B4-BE49-F238E27FC236}">
                    <a16:creationId xmlns:a16="http://schemas.microsoft.com/office/drawing/2014/main" id="{F9760EEF-BD96-46DA-BAD1-B39AC24D7E7C}"/>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37" name="直線單箭頭接點 136">
            <a:extLst>
              <a:ext uri="{FF2B5EF4-FFF2-40B4-BE49-F238E27FC236}">
                <a16:creationId xmlns:a16="http://schemas.microsoft.com/office/drawing/2014/main" id="{A73A118A-482D-46EF-A2A3-64584D0FA143}"/>
              </a:ext>
            </a:extLst>
          </p:cNvPr>
          <p:cNvCxnSpPr>
            <a:cxnSpLocks/>
            <a:endCxn id="146" idx="2"/>
          </p:cNvCxnSpPr>
          <p:nvPr/>
        </p:nvCxnSpPr>
        <p:spPr>
          <a:xfrm flipH="1" flipV="1">
            <a:off x="7908832" y="2901025"/>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45" name="群組 144">
            <a:extLst>
              <a:ext uri="{FF2B5EF4-FFF2-40B4-BE49-F238E27FC236}">
                <a16:creationId xmlns:a16="http://schemas.microsoft.com/office/drawing/2014/main" id="{9C77DEC5-0F26-410D-825B-C341C8A267F5}"/>
              </a:ext>
            </a:extLst>
          </p:cNvPr>
          <p:cNvGrpSpPr/>
          <p:nvPr/>
        </p:nvGrpSpPr>
        <p:grpSpPr>
          <a:xfrm>
            <a:off x="7759641" y="2591013"/>
            <a:ext cx="298383" cy="310013"/>
            <a:chOff x="-105878" y="1740168"/>
            <a:chExt cx="461666" cy="461665"/>
          </a:xfrm>
        </p:grpSpPr>
        <p:sp>
          <p:nvSpPr>
            <p:cNvPr id="146" name="矩形 145">
              <a:extLst>
                <a:ext uri="{FF2B5EF4-FFF2-40B4-BE49-F238E27FC236}">
                  <a16:creationId xmlns:a16="http://schemas.microsoft.com/office/drawing/2014/main" id="{A91ECB5C-8C8F-44AB-9212-E83C91B8D313}"/>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47" name="群組 146">
              <a:extLst>
                <a:ext uri="{FF2B5EF4-FFF2-40B4-BE49-F238E27FC236}">
                  <a16:creationId xmlns:a16="http://schemas.microsoft.com/office/drawing/2014/main" id="{B28E44D4-DB12-476F-AA78-CF82C1B6E765}"/>
                </a:ext>
              </a:extLst>
            </p:cNvPr>
            <p:cNvGrpSpPr/>
            <p:nvPr/>
          </p:nvGrpSpPr>
          <p:grpSpPr>
            <a:xfrm rot="21265833">
              <a:off x="-30571" y="1828628"/>
              <a:ext cx="317144" cy="302092"/>
              <a:chOff x="-43095" y="1828685"/>
              <a:chExt cx="317144" cy="302092"/>
            </a:xfrm>
          </p:grpSpPr>
          <p:cxnSp>
            <p:nvCxnSpPr>
              <p:cNvPr id="148" name="直線接點 147">
                <a:extLst>
                  <a:ext uri="{FF2B5EF4-FFF2-40B4-BE49-F238E27FC236}">
                    <a16:creationId xmlns:a16="http://schemas.microsoft.com/office/drawing/2014/main" id="{30099532-DC94-4504-A320-6DFB36075246}"/>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接點 148">
                <a:extLst>
                  <a:ext uri="{FF2B5EF4-FFF2-40B4-BE49-F238E27FC236}">
                    <a16:creationId xmlns:a16="http://schemas.microsoft.com/office/drawing/2014/main" id="{25078CDD-5068-49EC-8C43-CEC03F4BB79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50" name="直線單箭頭接點 149">
            <a:extLst>
              <a:ext uri="{FF2B5EF4-FFF2-40B4-BE49-F238E27FC236}">
                <a16:creationId xmlns:a16="http://schemas.microsoft.com/office/drawing/2014/main" id="{8D23D601-BA50-4690-82F7-0D413B0C903C}"/>
              </a:ext>
            </a:extLst>
          </p:cNvPr>
          <p:cNvCxnSpPr>
            <a:cxnSpLocks/>
            <a:endCxn id="152" idx="2"/>
          </p:cNvCxnSpPr>
          <p:nvPr/>
        </p:nvCxnSpPr>
        <p:spPr>
          <a:xfrm flipH="1" flipV="1">
            <a:off x="10138932" y="2917708"/>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51" name="群組 150">
            <a:extLst>
              <a:ext uri="{FF2B5EF4-FFF2-40B4-BE49-F238E27FC236}">
                <a16:creationId xmlns:a16="http://schemas.microsoft.com/office/drawing/2014/main" id="{6D318239-F777-4625-885D-7F272B985ACB}"/>
              </a:ext>
            </a:extLst>
          </p:cNvPr>
          <p:cNvGrpSpPr/>
          <p:nvPr/>
        </p:nvGrpSpPr>
        <p:grpSpPr>
          <a:xfrm>
            <a:off x="9989741" y="2607696"/>
            <a:ext cx="298383" cy="310013"/>
            <a:chOff x="-105878" y="1740168"/>
            <a:chExt cx="461666" cy="461665"/>
          </a:xfrm>
        </p:grpSpPr>
        <p:sp>
          <p:nvSpPr>
            <p:cNvPr id="152" name="矩形 151">
              <a:extLst>
                <a:ext uri="{FF2B5EF4-FFF2-40B4-BE49-F238E27FC236}">
                  <a16:creationId xmlns:a16="http://schemas.microsoft.com/office/drawing/2014/main" id="{83A1F2E3-4FBE-42CF-977A-72658F3DDF2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53" name="群組 152">
              <a:extLst>
                <a:ext uri="{FF2B5EF4-FFF2-40B4-BE49-F238E27FC236}">
                  <a16:creationId xmlns:a16="http://schemas.microsoft.com/office/drawing/2014/main" id="{981588CB-96EB-4AF5-9425-6820C65140E1}"/>
                </a:ext>
              </a:extLst>
            </p:cNvPr>
            <p:cNvGrpSpPr/>
            <p:nvPr/>
          </p:nvGrpSpPr>
          <p:grpSpPr>
            <a:xfrm rot="21265833">
              <a:off x="-30571" y="1828628"/>
              <a:ext cx="317144" cy="302092"/>
              <a:chOff x="-43095" y="1828685"/>
              <a:chExt cx="317144" cy="302092"/>
            </a:xfrm>
          </p:grpSpPr>
          <p:cxnSp>
            <p:nvCxnSpPr>
              <p:cNvPr id="154" name="直線接點 153">
                <a:extLst>
                  <a:ext uri="{FF2B5EF4-FFF2-40B4-BE49-F238E27FC236}">
                    <a16:creationId xmlns:a16="http://schemas.microsoft.com/office/drawing/2014/main" id="{A04261EA-3D2C-4033-858A-3CDE36581A4D}"/>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接點 154">
                <a:extLst>
                  <a:ext uri="{FF2B5EF4-FFF2-40B4-BE49-F238E27FC236}">
                    <a16:creationId xmlns:a16="http://schemas.microsoft.com/office/drawing/2014/main" id="{C22F3E2D-7B28-41B4-B507-AF06EF3E9F83}"/>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56" name="直線單箭頭接點 155">
            <a:extLst>
              <a:ext uri="{FF2B5EF4-FFF2-40B4-BE49-F238E27FC236}">
                <a16:creationId xmlns:a16="http://schemas.microsoft.com/office/drawing/2014/main" id="{31E42FBD-9C26-4128-81B7-3B48EA6425F0}"/>
              </a:ext>
            </a:extLst>
          </p:cNvPr>
          <p:cNvCxnSpPr>
            <a:cxnSpLocks/>
          </p:cNvCxnSpPr>
          <p:nvPr/>
        </p:nvCxnSpPr>
        <p:spPr>
          <a:xfrm flipV="1">
            <a:off x="3393663" y="1601862"/>
            <a:ext cx="0" cy="94400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直線單箭頭接點 156">
            <a:extLst>
              <a:ext uri="{FF2B5EF4-FFF2-40B4-BE49-F238E27FC236}">
                <a16:creationId xmlns:a16="http://schemas.microsoft.com/office/drawing/2014/main" id="{C8759FEA-AF97-40F4-B882-1A4E830B2A77}"/>
              </a:ext>
            </a:extLst>
          </p:cNvPr>
          <p:cNvCxnSpPr>
            <a:cxnSpLocks/>
          </p:cNvCxnSpPr>
          <p:nvPr/>
        </p:nvCxnSpPr>
        <p:spPr>
          <a:xfrm flipH="1" flipV="1">
            <a:off x="5647304" y="1598272"/>
            <a:ext cx="0" cy="987215"/>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直線單箭頭接點 157">
            <a:extLst>
              <a:ext uri="{FF2B5EF4-FFF2-40B4-BE49-F238E27FC236}">
                <a16:creationId xmlns:a16="http://schemas.microsoft.com/office/drawing/2014/main" id="{B7671D1C-647B-4D36-BACA-E62D35BD1457}"/>
              </a:ext>
            </a:extLst>
          </p:cNvPr>
          <p:cNvCxnSpPr>
            <a:cxnSpLocks/>
          </p:cNvCxnSpPr>
          <p:nvPr/>
        </p:nvCxnSpPr>
        <p:spPr>
          <a:xfrm flipH="1" flipV="1">
            <a:off x="7906507" y="1544949"/>
            <a:ext cx="0" cy="1036363"/>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4CCFEBF4-9E75-4EEC-8B39-9660600E7733}"/>
              </a:ext>
            </a:extLst>
          </p:cNvPr>
          <p:cNvCxnSpPr>
            <a:cxnSpLocks/>
          </p:cNvCxnSpPr>
          <p:nvPr/>
        </p:nvCxnSpPr>
        <p:spPr>
          <a:xfrm flipH="1" flipV="1">
            <a:off x="10137577" y="1564946"/>
            <a:ext cx="0" cy="1053869"/>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直線單箭頭接點 159">
            <a:extLst>
              <a:ext uri="{FF2B5EF4-FFF2-40B4-BE49-F238E27FC236}">
                <a16:creationId xmlns:a16="http://schemas.microsoft.com/office/drawing/2014/main" id="{B8648A90-3DF4-4567-B112-D401D76DF68E}"/>
              </a:ext>
            </a:extLst>
          </p:cNvPr>
          <p:cNvCxnSpPr>
            <a:cxnSpLocks/>
            <a:endCxn id="11" idx="1"/>
          </p:cNvCxnSpPr>
          <p:nvPr/>
        </p:nvCxnSpPr>
        <p:spPr>
          <a:xfrm>
            <a:off x="2679002" y="2709688"/>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3D2D1344-4857-4737-A299-2F4C78C67A26}"/>
              </a:ext>
            </a:extLst>
          </p:cNvPr>
          <p:cNvCxnSpPr>
            <a:cxnSpLocks/>
          </p:cNvCxnSpPr>
          <p:nvPr/>
        </p:nvCxnSpPr>
        <p:spPr>
          <a:xfrm>
            <a:off x="4972692" y="2728030"/>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單箭頭接點 161">
            <a:extLst>
              <a:ext uri="{FF2B5EF4-FFF2-40B4-BE49-F238E27FC236}">
                <a16:creationId xmlns:a16="http://schemas.microsoft.com/office/drawing/2014/main" id="{48523943-D74F-4447-A0DB-479CABB3F6D7}"/>
              </a:ext>
            </a:extLst>
          </p:cNvPr>
          <p:cNvCxnSpPr>
            <a:cxnSpLocks/>
          </p:cNvCxnSpPr>
          <p:nvPr/>
        </p:nvCxnSpPr>
        <p:spPr>
          <a:xfrm>
            <a:off x="7203004" y="2746018"/>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單箭頭接點 162">
            <a:extLst>
              <a:ext uri="{FF2B5EF4-FFF2-40B4-BE49-F238E27FC236}">
                <a16:creationId xmlns:a16="http://schemas.microsoft.com/office/drawing/2014/main" id="{620AF92D-77A6-459D-B5E2-1408C5B14B58}"/>
              </a:ext>
            </a:extLst>
          </p:cNvPr>
          <p:cNvCxnSpPr>
            <a:cxnSpLocks/>
          </p:cNvCxnSpPr>
          <p:nvPr/>
        </p:nvCxnSpPr>
        <p:spPr>
          <a:xfrm>
            <a:off x="9407673" y="2762701"/>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163">
            <a:extLst>
              <a:ext uri="{FF2B5EF4-FFF2-40B4-BE49-F238E27FC236}">
                <a16:creationId xmlns:a16="http://schemas.microsoft.com/office/drawing/2014/main" id="{148BC753-1DAD-4C9A-A04E-F2813197DA58}"/>
              </a:ext>
            </a:extLst>
          </p:cNvPr>
          <p:cNvCxnSpPr>
            <a:cxnSpLocks/>
          </p:cNvCxnSpPr>
          <p:nvPr/>
        </p:nvCxnSpPr>
        <p:spPr>
          <a:xfrm flipH="1">
            <a:off x="5326339" y="1564945"/>
            <a:ext cx="4811238"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DF511227-D070-43B9-B0D2-6A33A96A7CC8}"/>
                  </a:ext>
                </a:extLst>
              </p:cNvPr>
              <p:cNvSpPr txBox="1"/>
              <p:nvPr/>
            </p:nvSpPr>
            <p:spPr>
              <a:xfrm>
                <a:off x="9783436" y="804834"/>
                <a:ext cx="2407647"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b="1" i="1">
                              <a:latin typeface="Cambria Math" panose="02040503050406030204" pitchFamily="18" charset="0"/>
                            </a:rPr>
                            <m:t>𝒃</m:t>
                          </m:r>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nary>
                        <m:naryPr>
                          <m:chr m:val="∑"/>
                          <m:supHide m:val="on"/>
                          <m:ctrlPr>
                            <a:rPr lang="en-US" altLang="zh-TW" sz="2800" i="1">
                              <a:latin typeface="Cambria Math" panose="02040503050406030204" pitchFamily="18" charset="0"/>
                            </a:rPr>
                          </m:ctrlPr>
                        </m:naryPr>
                        <m:sub>
                          <m:r>
                            <m:rPr>
                              <m:brk m:alnAt="7"/>
                            </m:rPr>
                            <a:rPr lang="en-US" altLang="zh-TW" sz="2800" i="1">
                              <a:latin typeface="Cambria Math" panose="02040503050406030204" pitchFamily="18" charset="0"/>
                            </a:rPr>
                            <m:t>𝑖</m:t>
                          </m:r>
                        </m:sub>
                        <m:sup/>
                        <m:e>
                          <m:sSub>
                            <m:sSubPr>
                              <m:ctrlPr>
                                <a:rPr lang="en-US" altLang="zh-TW" sz="2800" i="1">
                                  <a:latin typeface="Cambria Math" panose="02040503050406030204" pitchFamily="18" charset="0"/>
                                </a:rPr>
                              </m:ctrlPr>
                            </m:sSubPr>
                            <m:e>
                              <m:acc>
                                <m:accPr>
                                  <m:chr m:val="̂"/>
                                  <m:ctrlPr>
                                    <a:rPr lang="zh-TW" altLang="en-US" sz="2800" i="1">
                                      <a:latin typeface="Cambria Math" panose="02040503050406030204" pitchFamily="18" charset="0"/>
                                    </a:rPr>
                                  </m:ctrlPr>
                                </m:accPr>
                                <m:e>
                                  <m:r>
                                    <a:rPr lang="zh-TW" altLang="en-US" sz="2800" i="1">
                                      <a:latin typeface="Cambria Math" panose="02040503050406030204" pitchFamily="18" charset="0"/>
                                    </a:rPr>
                                    <m:t>𝛼</m:t>
                                  </m:r>
                                </m:e>
                              </m:acc>
                            </m:e>
                            <m:sub>
                              <m:r>
                                <a:rPr lang="en-US" altLang="zh-TW" sz="2800" i="1">
                                  <a:latin typeface="Cambria Math" panose="02040503050406030204" pitchFamily="18" charset="0"/>
                                </a:rPr>
                                <m:t>2,</m:t>
                              </m:r>
                              <m:r>
                                <a:rPr lang="en-US" altLang="zh-TW" sz="2800" i="1">
                                  <a:latin typeface="Cambria Math" panose="02040503050406030204" pitchFamily="18" charset="0"/>
                                </a:rPr>
                                <m:t>𝑖</m:t>
                              </m:r>
                            </m:sub>
                          </m:sSub>
                          <m:sSup>
                            <m:sSupPr>
                              <m:ctrlPr>
                                <a:rPr lang="en-US" altLang="zh-TW" sz="2800" i="1">
                                  <a:latin typeface="Cambria Math" panose="02040503050406030204" pitchFamily="18" charset="0"/>
                                </a:rPr>
                              </m:ctrlPr>
                            </m:sSupPr>
                            <m:e>
                              <m:r>
                                <a:rPr lang="en-US" altLang="zh-TW" sz="2800" b="1" i="1">
                                  <a:latin typeface="Cambria Math" panose="02040503050406030204" pitchFamily="18" charset="0"/>
                                </a:rPr>
                                <m:t>𝒗</m:t>
                              </m:r>
                            </m:e>
                            <m:sup>
                              <m:r>
                                <a:rPr lang="en-US" altLang="zh-TW" sz="2800" i="1">
                                  <a:latin typeface="Cambria Math" panose="02040503050406030204" pitchFamily="18" charset="0"/>
                                </a:rPr>
                                <m:t>𝑖</m:t>
                              </m:r>
                            </m:sup>
                          </m:sSup>
                          <m:r>
                            <m:rPr>
                              <m:nor/>
                            </m:rPr>
                            <a:rPr lang="zh-TW" altLang="en-US" sz="2800" dirty="0"/>
                            <m:t> </m:t>
                          </m:r>
                        </m:e>
                      </m:nary>
                    </m:oMath>
                  </m:oMathPara>
                </a14:m>
                <a:endParaRPr lang="zh-TW" altLang="en-US" sz="2800" dirty="0"/>
              </a:p>
            </p:txBody>
          </p:sp>
        </mc:Choice>
        <mc:Fallback xmlns="">
          <p:sp>
            <p:nvSpPr>
              <p:cNvPr id="46" name="文字方塊 45">
                <a:extLst>
                  <a:ext uri="{FF2B5EF4-FFF2-40B4-BE49-F238E27FC236}">
                    <a16:creationId xmlns="" xmlns:a16="http://schemas.microsoft.com/office/drawing/2014/main" xmlns:a14="http://schemas.microsoft.com/office/drawing/2010/main" id="{DF511227-D070-43B9-B0D2-6A33A96A7CC8}"/>
                  </a:ext>
                </a:extLst>
              </p:cNvPr>
              <p:cNvSpPr txBox="1">
                <a:spLocks noRot="1" noChangeAspect="1" noMove="1" noResize="1" noEditPoints="1" noAdjustHandles="1" noChangeArrowheads="1" noChangeShapeType="1" noTextEdit="1"/>
              </p:cNvSpPr>
              <p:nvPr/>
            </p:nvSpPr>
            <p:spPr>
              <a:xfrm>
                <a:off x="9783436" y="804834"/>
                <a:ext cx="2407647" cy="1045543"/>
              </a:xfrm>
              <a:prstGeom prst="rect">
                <a:avLst/>
              </a:prstGeom>
              <a:blipFill rotWithShape="0">
                <a:blip r:embed="rId28"/>
                <a:stretch>
                  <a:fillRect/>
                </a:stretch>
              </a:blipFill>
            </p:spPr>
            <p:txBody>
              <a:bodyPr/>
              <a:lstStyle/>
              <a:p>
                <a:r>
                  <a:rPr lang="zh-CN" altLang="en-US">
                    <a:noFill/>
                  </a:rPr>
                  <a:t> </a:t>
                </a:r>
              </a:p>
            </p:txBody>
          </p:sp>
        </mc:Fallback>
      </mc:AlternateContent>
      <p:cxnSp>
        <p:nvCxnSpPr>
          <p:cNvPr id="140" name="直線單箭頭接點 139">
            <a:extLst>
              <a:ext uri="{FF2B5EF4-FFF2-40B4-BE49-F238E27FC236}">
                <a16:creationId xmlns:a16="http://schemas.microsoft.com/office/drawing/2014/main" id="{3D7CAA45-5381-499E-A008-FC5C2B7AE63A}"/>
              </a:ext>
            </a:extLst>
          </p:cNvPr>
          <p:cNvCxnSpPr>
            <a:cxnSpLocks/>
          </p:cNvCxnSpPr>
          <p:nvPr/>
        </p:nvCxnSpPr>
        <p:spPr>
          <a:xfrm>
            <a:off x="3385007" y="1564945"/>
            <a:ext cx="1384155"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6" name="矩形 125">
            <a:extLst>
              <a:ext uri="{FF2B5EF4-FFF2-40B4-BE49-F238E27FC236}">
                <a16:creationId xmlns:a16="http://schemas.microsoft.com/office/drawing/2014/main" id="{6C6F4AAC-A0AD-4D0F-9C75-DF586FBCCC4B}"/>
              </a:ext>
            </a:extLst>
          </p:cNvPr>
          <p:cNvSpPr/>
          <p:nvPr/>
        </p:nvSpPr>
        <p:spPr>
          <a:xfrm>
            <a:off x="4269406" y="3675871"/>
            <a:ext cx="515179" cy="7715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内容占位符 12"/>
          <p:cNvSpPr>
            <a:spLocks noGrp="1"/>
          </p:cNvSpPr>
          <p:nvPr>
            <p:ph sz="quarter" idx="10"/>
          </p:nvPr>
        </p:nvSpPr>
        <p:spPr/>
        <p:txBody>
          <a:bodyPr/>
          <a:lstStyle/>
          <a:p>
            <a:endParaRPr kumimoji="1" lang="zh-CN" altLang="en-US" dirty="0"/>
          </a:p>
        </p:txBody>
      </p:sp>
      <mc:AlternateContent xmlns:mc="http://schemas.openxmlformats.org/markup-compatibility/2006" xmlns:a14="http://schemas.microsoft.com/office/drawing/2010/main">
        <mc:Choice Requires="a14">
          <p:sp>
            <p:nvSpPr>
              <p:cNvPr id="127" name="文字方塊 1">
                <a:extLst>
                  <a:ext uri="{FF2B5EF4-FFF2-40B4-BE49-F238E27FC236}">
                    <a16:creationId xmlns:a16="http://schemas.microsoft.com/office/drawing/2014/main" id="{C5A11640-563A-4BCA-BE82-E043BB63154E}"/>
                  </a:ext>
                </a:extLst>
              </p:cNvPr>
              <p:cNvSpPr txBox="1"/>
              <p:nvPr/>
            </p:nvSpPr>
            <p:spPr>
              <a:xfrm>
                <a:off x="270244" y="838469"/>
                <a:ext cx="6228006" cy="461665"/>
              </a:xfrm>
              <a:prstGeom prst="rect">
                <a:avLst/>
              </a:prstGeom>
              <a:noFill/>
            </p:spPr>
            <p:txBody>
              <a:bodyPr wrap="square" rtlCol="0">
                <a:spAutoFit/>
              </a:bodyPr>
              <a:lstStyle/>
              <a:p>
                <a:r>
                  <a:rPr lang="zh-TW" altLang="en-US" sz="2400" dirty="0">
                    <a:solidFill>
                      <a:srgbClr val="09405E"/>
                    </a:solidFill>
                    <a:latin typeface="Microsoft YaHei" charset="-122"/>
                    <a:ea typeface="Microsoft YaHei" charset="-122"/>
                    <a:cs typeface="Microsoft YaHei" charset="-122"/>
                  </a:rPr>
                  <a:t>每</a:t>
                </a:r>
                <a:r>
                  <a:rPr lang="zh-CN" altLang="en-US" sz="2400" dirty="0">
                    <a:solidFill>
                      <a:srgbClr val="09405E"/>
                    </a:solidFill>
                    <a:latin typeface="Microsoft YaHei" charset="-122"/>
                    <a:ea typeface="Microsoft YaHei" charset="-122"/>
                    <a:cs typeface="Microsoft YaHei" charset="-122"/>
                  </a:rPr>
                  <a:t>个</a:t>
                </a:r>
                <a:r>
                  <a:rPr lang="zh-TW" altLang="en-US" sz="2400" dirty="0">
                    <a:solidFill>
                      <a:srgbClr val="09405E"/>
                    </a:solidFill>
                    <a:latin typeface="Microsoft YaHei" charset="-122"/>
                    <a:ea typeface="Microsoft YaHei" charset="-122"/>
                    <a:cs typeface="Microsoft YaHei" charset="-122"/>
                  </a:rPr>
                  <a:t> </a:t>
                </a:r>
                <a:r>
                  <a:rPr lang="en-US" altLang="zh-TW" sz="2400" dirty="0">
                    <a:solidFill>
                      <a:srgbClr val="09405E"/>
                    </a:solidFill>
                    <a:latin typeface="Microsoft YaHei" charset="-122"/>
                    <a:ea typeface="Microsoft YaHei" charset="-122"/>
                    <a:cs typeface="Microsoft YaHei" charset="-122"/>
                  </a:rPr>
                  <a:t>query </a:t>
                </a:r>
                <a14:m>
                  <m:oMath xmlns:m="http://schemas.openxmlformats.org/officeDocument/2006/math">
                    <m:r>
                      <a:rPr lang="en-US" altLang="zh-TW" sz="2400" i="1" dirty="0" smtClean="0">
                        <a:solidFill>
                          <a:srgbClr val="09405E"/>
                        </a:solidFill>
                        <a:latin typeface="Cambria Math" charset="0"/>
                        <a:ea typeface="Microsoft YaHei" charset="-122"/>
                        <a:cs typeface="Microsoft YaHei" charset="-122"/>
                      </a:rPr>
                      <m:t>𝑞</m:t>
                    </m:r>
                  </m:oMath>
                </a14:m>
                <a:r>
                  <a:rPr lang="en-US" altLang="zh-TW" sz="2400" dirty="0">
                    <a:solidFill>
                      <a:srgbClr val="09405E"/>
                    </a:solidFill>
                    <a:latin typeface="Microsoft YaHei" charset="-122"/>
                    <a:ea typeface="Microsoft YaHei" charset="-122"/>
                    <a:cs typeface="Microsoft YaHei" charset="-122"/>
                  </a:rPr>
                  <a:t> </a:t>
                </a:r>
                <a:r>
                  <a:rPr lang="zh-CN" altLang="en-US" sz="2400" dirty="0">
                    <a:solidFill>
                      <a:srgbClr val="09405E"/>
                    </a:solidFill>
                    <a:latin typeface="Microsoft YaHei" charset="-122"/>
                    <a:ea typeface="Microsoft YaHei" charset="-122"/>
                    <a:cs typeface="Microsoft YaHei" charset="-122"/>
                  </a:rPr>
                  <a:t>对</a:t>
                </a:r>
                <a:r>
                  <a:rPr lang="zh-TW" altLang="en-US" sz="2400" dirty="0">
                    <a:solidFill>
                      <a:srgbClr val="09405E"/>
                    </a:solidFill>
                    <a:latin typeface="Microsoft YaHei" charset="-122"/>
                    <a:ea typeface="Microsoft YaHei" charset="-122"/>
                    <a:cs typeface="Microsoft YaHei" charset="-122"/>
                  </a:rPr>
                  <a:t>每</a:t>
                </a:r>
                <a:r>
                  <a:rPr lang="zh-CN" altLang="en-US" sz="2400" dirty="0">
                    <a:solidFill>
                      <a:srgbClr val="09405E"/>
                    </a:solidFill>
                    <a:latin typeface="Microsoft YaHei" charset="-122"/>
                    <a:ea typeface="Microsoft YaHei" charset="-122"/>
                    <a:cs typeface="Microsoft YaHei" charset="-122"/>
                  </a:rPr>
                  <a:t>个</a:t>
                </a:r>
                <a:r>
                  <a:rPr lang="zh-TW" altLang="en-US" sz="2400" dirty="0">
                    <a:solidFill>
                      <a:srgbClr val="09405E"/>
                    </a:solidFill>
                    <a:latin typeface="Microsoft YaHei" charset="-122"/>
                    <a:ea typeface="Microsoft YaHei" charset="-122"/>
                    <a:cs typeface="Microsoft YaHei" charset="-122"/>
                  </a:rPr>
                  <a:t>  </a:t>
                </a:r>
                <a:r>
                  <a:rPr lang="en-US" altLang="zh-TW" sz="2400" dirty="0">
                    <a:solidFill>
                      <a:srgbClr val="09405E"/>
                    </a:solidFill>
                    <a:latin typeface="Microsoft YaHei" charset="-122"/>
                    <a:ea typeface="Microsoft YaHei" charset="-122"/>
                    <a:cs typeface="Microsoft YaHei" charset="-122"/>
                  </a:rPr>
                  <a:t>key k </a:t>
                </a:r>
                <a:r>
                  <a:rPr lang="zh-TW" altLang="en-US" sz="2400" dirty="0">
                    <a:solidFill>
                      <a:srgbClr val="09405E"/>
                    </a:solidFill>
                    <a:latin typeface="Microsoft YaHei" charset="-122"/>
                    <a:ea typeface="Microsoft YaHei" charset="-122"/>
                    <a:cs typeface="Microsoft YaHei" charset="-122"/>
                  </a:rPr>
                  <a:t>做 </a:t>
                </a:r>
                <a:r>
                  <a:rPr lang="en-US" altLang="zh-TW" sz="2400" dirty="0">
                    <a:solidFill>
                      <a:srgbClr val="09405E"/>
                    </a:solidFill>
                    <a:latin typeface="Microsoft YaHei" charset="-122"/>
                    <a:ea typeface="Microsoft YaHei" charset="-122"/>
                    <a:cs typeface="Microsoft YaHei" charset="-122"/>
                  </a:rPr>
                  <a:t>attention </a:t>
                </a:r>
                <a:endParaRPr lang="zh-TW" altLang="en-US" sz="2400" dirty="0">
                  <a:solidFill>
                    <a:srgbClr val="09405E"/>
                  </a:solidFill>
                  <a:latin typeface="Microsoft YaHei" charset="-122"/>
                  <a:ea typeface="Microsoft YaHei" charset="-122"/>
                  <a:cs typeface="Microsoft YaHei" charset="-122"/>
                </a:endParaRPr>
              </a:p>
            </p:txBody>
          </p:sp>
        </mc:Choice>
        <mc:Fallback xmlns="">
          <p:sp>
            <p:nvSpPr>
              <p:cNvPr id="127" name="文字方塊 1">
                <a:extLst>
                  <a:ext uri="{FF2B5EF4-FFF2-40B4-BE49-F238E27FC236}">
                    <a16:creationId xmlns="" xmlns:a16="http://schemas.microsoft.com/office/drawing/2014/main" id="{C5A11640-563A-4BCA-BE82-E043BB63154E}"/>
                  </a:ext>
                </a:extLst>
              </p:cNvPr>
              <p:cNvSpPr txBox="1">
                <a:spLocks noRot="1" noChangeAspect="1" noMove="1" noResize="1" noEditPoints="1" noAdjustHandles="1" noChangeArrowheads="1" noChangeShapeType="1" noTextEdit="1"/>
              </p:cNvSpPr>
              <p:nvPr/>
            </p:nvSpPr>
            <p:spPr>
              <a:xfrm>
                <a:off x="270244" y="838469"/>
                <a:ext cx="6228006" cy="461665"/>
              </a:xfrm>
              <a:prstGeom prst="rect">
                <a:avLst/>
              </a:prstGeom>
              <a:blipFill rotWithShape="0">
                <a:blip r:embed="rId22"/>
                <a:stretch>
                  <a:fillRect l="-1468" t="-10667" b="-30667"/>
                </a:stretch>
              </a:blipFill>
            </p:spPr>
            <p:txBody>
              <a:bodyPr/>
              <a:lstStyle/>
              <a:p>
                <a:r>
                  <a:rPr lang="zh-CN" altLang="en-US">
                    <a:noFill/>
                  </a:rPr>
                  <a:t> </a:t>
                </a:r>
              </a:p>
            </p:txBody>
          </p:sp>
        </mc:Fallback>
      </mc:AlternateContent>
      <p:grpSp>
        <p:nvGrpSpPr>
          <p:cNvPr id="131" name="组 130"/>
          <p:cNvGrpSpPr/>
          <p:nvPr/>
        </p:nvGrpSpPr>
        <p:grpSpPr>
          <a:xfrm>
            <a:off x="1925919" y="3778934"/>
            <a:ext cx="8612400" cy="2795973"/>
            <a:chOff x="1925919" y="3778934"/>
            <a:chExt cx="8612400" cy="2795973"/>
          </a:xfrm>
        </p:grpSpPr>
        <p:grpSp>
          <p:nvGrpSpPr>
            <p:cNvPr id="165" name="群組 2">
              <a:extLst>
                <a:ext uri="{FF2B5EF4-FFF2-40B4-BE49-F238E27FC236}">
                  <a16:creationId xmlns:a16="http://schemas.microsoft.com/office/drawing/2014/main" id="{86C6E4AF-BD58-4F31-89E7-9075631CEFD2}"/>
                </a:ext>
              </a:extLst>
            </p:cNvPr>
            <p:cNvGrpSpPr/>
            <p:nvPr/>
          </p:nvGrpSpPr>
          <p:grpSpPr>
            <a:xfrm>
              <a:off x="2512441" y="4874027"/>
              <a:ext cx="715161" cy="1669208"/>
              <a:chOff x="988440" y="4874027"/>
              <a:chExt cx="715161" cy="1669208"/>
            </a:xfrm>
          </p:grpSpPr>
          <p:sp>
            <p:nvSpPr>
              <p:cNvPr id="230" name="矩形 229">
                <a:extLst>
                  <a:ext uri="{FF2B5EF4-FFF2-40B4-BE49-F238E27FC236}">
                    <a16:creationId xmlns:a16="http://schemas.microsoft.com/office/drawing/2014/main" id="{7C069440-4382-40DE-A0E7-0D062A98F2E9}"/>
                  </a:ext>
                </a:extLst>
              </p:cNvPr>
              <p:cNvSpPr/>
              <p:nvPr/>
            </p:nvSpPr>
            <p:spPr>
              <a:xfrm>
                <a:off x="1066278" y="487402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31" name="矩形 230">
                <a:extLst>
                  <a:ext uri="{FF2B5EF4-FFF2-40B4-BE49-F238E27FC236}">
                    <a16:creationId xmlns:a16="http://schemas.microsoft.com/office/drawing/2014/main" id="{7FA0B02C-4778-48B3-B13E-F87994588CE0}"/>
                  </a:ext>
                </a:extLst>
              </p:cNvPr>
              <p:cNvSpPr/>
              <p:nvPr/>
            </p:nvSpPr>
            <p:spPr>
              <a:xfrm>
                <a:off x="1095305" y="5877761"/>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232" name="直線單箭頭接點 14">
                <a:extLst>
                  <a:ext uri="{FF2B5EF4-FFF2-40B4-BE49-F238E27FC236}">
                    <a16:creationId xmlns:a16="http://schemas.microsoft.com/office/drawing/2014/main" id="{FD61BD0A-FFD0-4B61-9B91-2BAE0BBBF6BF}"/>
                  </a:ext>
                </a:extLst>
              </p:cNvPr>
              <p:cNvCxnSpPr/>
              <p:nvPr/>
            </p:nvCxnSpPr>
            <p:spPr>
              <a:xfrm flipV="1">
                <a:off x="1315029" y="551220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3" name="文字方塊 56">
                    <a:extLst>
                      <a:ext uri="{FF2B5EF4-FFF2-40B4-BE49-F238E27FC236}">
                        <a16:creationId xmlns:a16="http://schemas.microsoft.com/office/drawing/2014/main" id="{18CDA245-ACBA-4F13-9207-26A251A70F12}"/>
                      </a:ext>
                    </a:extLst>
                  </p:cNvPr>
                  <p:cNvSpPr txBox="1"/>
                  <p:nvPr/>
                </p:nvSpPr>
                <p:spPr>
                  <a:xfrm>
                    <a:off x="988440" y="594818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33" name="文字方塊 56">
                    <a:extLst>
                      <a:ext uri="{FF2B5EF4-FFF2-40B4-BE49-F238E27FC236}">
                        <a16:creationId xmlns="" xmlns:a16="http://schemas.microsoft.com/office/drawing/2014/main" xmlns:a14="http://schemas.microsoft.com/office/drawing/2010/main" id="{18CDA245-ACBA-4F13-9207-26A251A70F12}"/>
                      </a:ext>
                    </a:extLst>
                  </p:cNvPr>
                  <p:cNvSpPr txBox="1">
                    <a:spLocks noRot="1" noChangeAspect="1" noMove="1" noResize="1" noEditPoints="1" noAdjustHandles="1" noChangeArrowheads="1" noChangeShapeType="1" noTextEdit="1"/>
                  </p:cNvSpPr>
                  <p:nvPr/>
                </p:nvSpPr>
                <p:spPr>
                  <a:xfrm>
                    <a:off x="988440" y="5948183"/>
                    <a:ext cx="715161" cy="461665"/>
                  </a:xfrm>
                  <a:prstGeom prst="rect">
                    <a:avLst/>
                  </a:prstGeom>
                  <a:blipFill rotWithShape="0">
                    <a:blip r:embed="rId29"/>
                    <a:stretch>
                      <a:fillRect/>
                    </a:stretch>
                  </a:blipFill>
                </p:spPr>
                <p:txBody>
                  <a:bodyPr/>
                  <a:lstStyle/>
                  <a:p>
                    <a:r>
                      <a:rPr lang="zh-CN" altLang="en-US">
                        <a:noFill/>
                      </a:rPr>
                      <a:t> </a:t>
                    </a:r>
                  </a:p>
                </p:txBody>
              </p:sp>
            </mc:Fallback>
          </mc:AlternateContent>
        </p:grpSp>
        <p:grpSp>
          <p:nvGrpSpPr>
            <p:cNvPr id="166" name="群組 13">
              <a:extLst>
                <a:ext uri="{FF2B5EF4-FFF2-40B4-BE49-F238E27FC236}">
                  <a16:creationId xmlns:a16="http://schemas.microsoft.com/office/drawing/2014/main" id="{4E2239E7-C8FB-4B4B-BAA0-DE4001CAE0F5}"/>
                </a:ext>
              </a:extLst>
            </p:cNvPr>
            <p:cNvGrpSpPr/>
            <p:nvPr/>
          </p:nvGrpSpPr>
          <p:grpSpPr>
            <a:xfrm>
              <a:off x="4749912" y="4874027"/>
              <a:ext cx="715161" cy="1669209"/>
              <a:chOff x="3049476" y="4874026"/>
              <a:chExt cx="715161" cy="1669209"/>
            </a:xfrm>
          </p:grpSpPr>
          <p:sp>
            <p:nvSpPr>
              <p:cNvPr id="226" name="矩形 225">
                <a:extLst>
                  <a:ext uri="{FF2B5EF4-FFF2-40B4-BE49-F238E27FC236}">
                    <a16:creationId xmlns:a16="http://schemas.microsoft.com/office/drawing/2014/main" id="{181D0572-D8B6-4E66-AB3C-12C7E1A82602}"/>
                  </a:ext>
                </a:extLst>
              </p:cNvPr>
              <p:cNvSpPr/>
              <p:nvPr/>
            </p:nvSpPr>
            <p:spPr>
              <a:xfrm>
                <a:off x="3165634" y="48740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27" name="矩形 226">
                <a:extLst>
                  <a:ext uri="{FF2B5EF4-FFF2-40B4-BE49-F238E27FC236}">
                    <a16:creationId xmlns:a16="http://schemas.microsoft.com/office/drawing/2014/main" id="{8C4E7D3F-095D-469F-82B0-50E070FCCCBB}"/>
                  </a:ext>
                </a:extLst>
              </p:cNvPr>
              <p:cNvSpPr/>
              <p:nvPr/>
            </p:nvSpPr>
            <p:spPr>
              <a:xfrm>
                <a:off x="3164339" y="586564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228" name="直線單箭頭接點 17">
                <a:extLst>
                  <a:ext uri="{FF2B5EF4-FFF2-40B4-BE49-F238E27FC236}">
                    <a16:creationId xmlns:a16="http://schemas.microsoft.com/office/drawing/2014/main" id="{B5410201-ED71-4028-8214-216563732C65}"/>
                  </a:ext>
                </a:extLst>
              </p:cNvPr>
              <p:cNvCxnSpPr/>
              <p:nvPr/>
            </p:nvCxnSpPr>
            <p:spPr>
              <a:xfrm flipV="1">
                <a:off x="3396916" y="551220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9" name="文字方塊 57">
                    <a:extLst>
                      <a:ext uri="{FF2B5EF4-FFF2-40B4-BE49-F238E27FC236}">
                        <a16:creationId xmlns:a16="http://schemas.microsoft.com/office/drawing/2014/main" id="{70B85629-FCA1-47CE-8B47-76CB51418A38}"/>
                      </a:ext>
                    </a:extLst>
                  </p:cNvPr>
                  <p:cNvSpPr txBox="1"/>
                  <p:nvPr/>
                </p:nvSpPr>
                <p:spPr>
                  <a:xfrm>
                    <a:off x="3049476" y="594976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229" name="文字方塊 57">
                    <a:extLst>
                      <a:ext uri="{FF2B5EF4-FFF2-40B4-BE49-F238E27FC236}">
                        <a16:creationId xmlns="" xmlns:a16="http://schemas.microsoft.com/office/drawing/2014/main" xmlns:a14="http://schemas.microsoft.com/office/drawing/2010/main" id="{70B85629-FCA1-47CE-8B47-76CB51418A38}"/>
                      </a:ext>
                    </a:extLst>
                  </p:cNvPr>
                  <p:cNvSpPr txBox="1">
                    <a:spLocks noRot="1" noChangeAspect="1" noMove="1" noResize="1" noEditPoints="1" noAdjustHandles="1" noChangeArrowheads="1" noChangeShapeType="1" noTextEdit="1"/>
                  </p:cNvSpPr>
                  <p:nvPr/>
                </p:nvSpPr>
                <p:spPr>
                  <a:xfrm>
                    <a:off x="3049476" y="5949769"/>
                    <a:ext cx="715161" cy="461665"/>
                  </a:xfrm>
                  <a:prstGeom prst="rect">
                    <a:avLst/>
                  </a:prstGeom>
                  <a:blipFill rotWithShape="0">
                    <a:blip r:embed="rId30"/>
                    <a:stretch>
                      <a:fillRect/>
                    </a:stretch>
                  </a:blipFill>
                </p:spPr>
                <p:txBody>
                  <a:bodyPr/>
                  <a:lstStyle/>
                  <a:p>
                    <a:r>
                      <a:rPr lang="zh-CN" altLang="en-US">
                        <a:noFill/>
                      </a:rPr>
                      <a:t> </a:t>
                    </a:r>
                  </a:p>
                </p:txBody>
              </p:sp>
            </mc:Fallback>
          </mc:AlternateContent>
        </p:grpSp>
        <p:grpSp>
          <p:nvGrpSpPr>
            <p:cNvPr id="167" name="群組 19">
              <a:extLst>
                <a:ext uri="{FF2B5EF4-FFF2-40B4-BE49-F238E27FC236}">
                  <a16:creationId xmlns:a16="http://schemas.microsoft.com/office/drawing/2014/main" id="{EB8F23F9-FEC6-4585-BECE-FE043A5FF072}"/>
                </a:ext>
              </a:extLst>
            </p:cNvPr>
            <p:cNvGrpSpPr/>
            <p:nvPr/>
          </p:nvGrpSpPr>
          <p:grpSpPr>
            <a:xfrm>
              <a:off x="6987383" y="4888897"/>
              <a:ext cx="715161" cy="1669209"/>
              <a:chOff x="5344903" y="4888896"/>
              <a:chExt cx="715161" cy="1669209"/>
            </a:xfrm>
          </p:grpSpPr>
          <p:sp>
            <p:nvSpPr>
              <p:cNvPr id="222" name="矩形 221">
                <a:extLst>
                  <a:ext uri="{FF2B5EF4-FFF2-40B4-BE49-F238E27FC236}">
                    <a16:creationId xmlns:a16="http://schemas.microsoft.com/office/drawing/2014/main" id="{D8505025-F892-4D05-B3EE-E7F69671238B}"/>
                  </a:ext>
                </a:extLst>
              </p:cNvPr>
              <p:cNvSpPr/>
              <p:nvPr/>
            </p:nvSpPr>
            <p:spPr>
              <a:xfrm>
                <a:off x="5454456" y="588051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223" name="直線單箭頭接點 16">
                <a:extLst>
                  <a:ext uri="{FF2B5EF4-FFF2-40B4-BE49-F238E27FC236}">
                    <a16:creationId xmlns:a16="http://schemas.microsoft.com/office/drawing/2014/main" id="{8EE88615-E2AD-41C2-95AE-03FC464AEE26}"/>
                  </a:ext>
                </a:extLst>
              </p:cNvPr>
              <p:cNvCxnSpPr/>
              <p:nvPr/>
            </p:nvCxnSpPr>
            <p:spPr>
              <a:xfrm flipV="1">
                <a:off x="5700935" y="55270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24" name="矩形 223">
                <a:extLst>
                  <a:ext uri="{FF2B5EF4-FFF2-40B4-BE49-F238E27FC236}">
                    <a16:creationId xmlns:a16="http://schemas.microsoft.com/office/drawing/2014/main" id="{B4B271D4-A2BB-42EC-9FBB-2A503D08BD94}"/>
                  </a:ext>
                </a:extLst>
              </p:cNvPr>
              <p:cNvSpPr/>
              <p:nvPr/>
            </p:nvSpPr>
            <p:spPr>
              <a:xfrm>
                <a:off x="5455915" y="48888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25" name="文字方塊 58">
                    <a:extLst>
                      <a:ext uri="{FF2B5EF4-FFF2-40B4-BE49-F238E27FC236}">
                        <a16:creationId xmlns:a16="http://schemas.microsoft.com/office/drawing/2014/main" id="{09A6DE2E-259B-4DE8-8D3E-AFD53E13A52D}"/>
                      </a:ext>
                    </a:extLst>
                  </p:cNvPr>
                  <p:cNvSpPr txBox="1"/>
                  <p:nvPr/>
                </p:nvSpPr>
                <p:spPr>
                  <a:xfrm>
                    <a:off x="5344903" y="597360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225" name="文字方塊 58">
                    <a:extLst>
                      <a:ext uri="{FF2B5EF4-FFF2-40B4-BE49-F238E27FC236}">
                        <a16:creationId xmlns="" xmlns:a16="http://schemas.microsoft.com/office/drawing/2014/main" xmlns:a14="http://schemas.microsoft.com/office/drawing/2010/main" id="{09A6DE2E-259B-4DE8-8D3E-AFD53E13A52D}"/>
                      </a:ext>
                    </a:extLst>
                  </p:cNvPr>
                  <p:cNvSpPr txBox="1">
                    <a:spLocks noRot="1" noChangeAspect="1" noMove="1" noResize="1" noEditPoints="1" noAdjustHandles="1" noChangeArrowheads="1" noChangeShapeType="1" noTextEdit="1"/>
                  </p:cNvSpPr>
                  <p:nvPr/>
                </p:nvSpPr>
                <p:spPr>
                  <a:xfrm>
                    <a:off x="5344903" y="5973607"/>
                    <a:ext cx="715161" cy="461665"/>
                  </a:xfrm>
                  <a:prstGeom prst="rect">
                    <a:avLst/>
                  </a:prstGeom>
                  <a:blipFill rotWithShape="0">
                    <a:blip r:embed="rId31"/>
                    <a:stretch>
                      <a:fillRect/>
                    </a:stretch>
                  </a:blipFill>
                </p:spPr>
                <p:txBody>
                  <a:bodyPr/>
                  <a:lstStyle/>
                  <a:p>
                    <a:r>
                      <a:rPr lang="zh-CN" altLang="en-US">
                        <a:noFill/>
                      </a:rPr>
                      <a:t> </a:t>
                    </a:r>
                  </a:p>
                </p:txBody>
              </p:sp>
            </mc:Fallback>
          </mc:AlternateContent>
        </p:grpSp>
        <p:grpSp>
          <p:nvGrpSpPr>
            <p:cNvPr id="168" name="群組 21">
              <a:extLst>
                <a:ext uri="{FF2B5EF4-FFF2-40B4-BE49-F238E27FC236}">
                  <a16:creationId xmlns:a16="http://schemas.microsoft.com/office/drawing/2014/main" id="{4533AF47-92D8-4B4A-80A2-EB67CB250EEE}"/>
                </a:ext>
              </a:extLst>
            </p:cNvPr>
            <p:cNvGrpSpPr/>
            <p:nvPr/>
          </p:nvGrpSpPr>
          <p:grpSpPr>
            <a:xfrm>
              <a:off x="9224854" y="4905698"/>
              <a:ext cx="715161" cy="1669209"/>
              <a:chOff x="7700853" y="4905697"/>
              <a:chExt cx="715161" cy="1669209"/>
            </a:xfrm>
          </p:grpSpPr>
          <p:sp>
            <p:nvSpPr>
              <p:cNvPr id="218" name="矩形 217">
                <a:extLst>
                  <a:ext uri="{FF2B5EF4-FFF2-40B4-BE49-F238E27FC236}">
                    <a16:creationId xmlns:a16="http://schemas.microsoft.com/office/drawing/2014/main" id="{293733A0-2725-4CFC-8FBB-92EA2F2C6A53}"/>
                  </a:ext>
                </a:extLst>
              </p:cNvPr>
              <p:cNvSpPr/>
              <p:nvPr/>
            </p:nvSpPr>
            <p:spPr>
              <a:xfrm>
                <a:off x="7816425" y="5897316"/>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219" name="直線單箭頭接點 15">
                <a:extLst>
                  <a:ext uri="{FF2B5EF4-FFF2-40B4-BE49-F238E27FC236}">
                    <a16:creationId xmlns:a16="http://schemas.microsoft.com/office/drawing/2014/main" id="{22AC02A9-CD80-49BB-8BD0-08AEE4BB3DA0}"/>
                  </a:ext>
                </a:extLst>
              </p:cNvPr>
              <p:cNvCxnSpPr/>
              <p:nvPr/>
            </p:nvCxnSpPr>
            <p:spPr>
              <a:xfrm flipV="1">
                <a:off x="8069550" y="554387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20" name="矩形 219">
                <a:extLst>
                  <a:ext uri="{FF2B5EF4-FFF2-40B4-BE49-F238E27FC236}">
                    <a16:creationId xmlns:a16="http://schemas.microsoft.com/office/drawing/2014/main" id="{73B422D6-17F7-458F-BACB-DF01A1FFE19F}"/>
                  </a:ext>
                </a:extLst>
              </p:cNvPr>
              <p:cNvSpPr/>
              <p:nvPr/>
            </p:nvSpPr>
            <p:spPr>
              <a:xfrm>
                <a:off x="7825858" y="490569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21" name="文字方塊 61">
                    <a:extLst>
                      <a:ext uri="{FF2B5EF4-FFF2-40B4-BE49-F238E27FC236}">
                        <a16:creationId xmlns:a16="http://schemas.microsoft.com/office/drawing/2014/main" id="{0C709CFC-6FFF-4FD8-8E04-CD1F34B0DDF8}"/>
                      </a:ext>
                    </a:extLst>
                  </p:cNvPr>
                  <p:cNvSpPr txBox="1"/>
                  <p:nvPr/>
                </p:nvSpPr>
                <p:spPr>
                  <a:xfrm>
                    <a:off x="7700853" y="597966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221" name="文字方塊 61">
                    <a:extLst>
                      <a:ext uri="{FF2B5EF4-FFF2-40B4-BE49-F238E27FC236}">
                        <a16:creationId xmlns="" xmlns:a16="http://schemas.microsoft.com/office/drawing/2014/main" xmlns:a14="http://schemas.microsoft.com/office/drawing/2010/main" id="{0C709CFC-6FFF-4FD8-8E04-CD1F34B0DDF8}"/>
                      </a:ext>
                    </a:extLst>
                  </p:cNvPr>
                  <p:cNvSpPr txBox="1">
                    <a:spLocks noRot="1" noChangeAspect="1" noMove="1" noResize="1" noEditPoints="1" noAdjustHandles="1" noChangeArrowheads="1" noChangeShapeType="1" noTextEdit="1"/>
                  </p:cNvSpPr>
                  <p:nvPr/>
                </p:nvSpPr>
                <p:spPr>
                  <a:xfrm>
                    <a:off x="7700853" y="5979665"/>
                    <a:ext cx="715161" cy="461665"/>
                  </a:xfrm>
                  <a:prstGeom prst="rect">
                    <a:avLst/>
                  </a:prstGeom>
                  <a:blipFill rotWithShape="0">
                    <a:blip r:embed="rId32"/>
                    <a:stretch>
                      <a:fillRect/>
                    </a:stretch>
                  </a:blipFill>
                </p:spPr>
                <p:txBody>
                  <a:bodyPr/>
                  <a:lstStyle/>
                  <a:p>
                    <a:r>
                      <a:rPr lang="zh-CN" altLang="en-US">
                        <a:noFill/>
                      </a:rPr>
                      <a:t> </a:t>
                    </a:r>
                  </a:p>
                </p:txBody>
              </p:sp>
            </mc:Fallback>
          </mc:AlternateContent>
        </p:grpSp>
        <p:grpSp>
          <p:nvGrpSpPr>
            <p:cNvPr id="169" name="群組 71">
              <a:extLst>
                <a:ext uri="{FF2B5EF4-FFF2-40B4-BE49-F238E27FC236}">
                  <a16:creationId xmlns:a16="http://schemas.microsoft.com/office/drawing/2014/main" id="{C6615EFF-754E-487B-ACA3-EFE25B339222}"/>
                </a:ext>
              </a:extLst>
            </p:cNvPr>
            <p:cNvGrpSpPr/>
            <p:nvPr/>
          </p:nvGrpSpPr>
          <p:grpSpPr>
            <a:xfrm>
              <a:off x="1925919" y="3795864"/>
              <a:ext cx="1839368" cy="1052823"/>
              <a:chOff x="401919" y="3795863"/>
              <a:chExt cx="1839368" cy="1052823"/>
            </a:xfrm>
          </p:grpSpPr>
          <p:sp>
            <p:nvSpPr>
              <p:cNvPr id="208" name="矩形 207">
                <a:extLst>
                  <a:ext uri="{FF2B5EF4-FFF2-40B4-BE49-F238E27FC236}">
                    <a16:creationId xmlns:a16="http://schemas.microsoft.com/office/drawing/2014/main" id="{0F7DBE77-52AF-47AD-85FC-0C9AC7C75CE0}"/>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9" name="文字方塊 27">
                    <a:extLst>
                      <a:ext uri="{FF2B5EF4-FFF2-40B4-BE49-F238E27FC236}">
                        <a16:creationId xmlns:a16="http://schemas.microsoft.com/office/drawing/2014/main" id="{CA39C7C9-378B-44A0-AD6B-2E36DB5D8392}"/>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09" name="文字方塊 27">
                    <a:extLst>
                      <a:ext uri="{FF2B5EF4-FFF2-40B4-BE49-F238E27FC236}">
                        <a16:creationId xmlns="" xmlns:a16="http://schemas.microsoft.com/office/drawing/2014/main" xmlns:a14="http://schemas.microsoft.com/office/drawing/2010/main" id="{CA39C7C9-378B-44A0-AD6B-2E36DB5D8392}"/>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rotWithShape="0">
                    <a:blip r:embed="rId33"/>
                    <a:stretch>
                      <a:fillRect/>
                    </a:stretch>
                  </a:blipFill>
                </p:spPr>
                <p:txBody>
                  <a:bodyPr/>
                  <a:lstStyle/>
                  <a:p>
                    <a:r>
                      <a:rPr lang="zh-CN" altLang="en-US">
                        <a:noFill/>
                      </a:rPr>
                      <a:t> </a:t>
                    </a:r>
                  </a:p>
                </p:txBody>
              </p:sp>
            </mc:Fallback>
          </mc:AlternateContent>
          <p:sp>
            <p:nvSpPr>
              <p:cNvPr id="210" name="矩形 209">
                <a:extLst>
                  <a:ext uri="{FF2B5EF4-FFF2-40B4-BE49-F238E27FC236}">
                    <a16:creationId xmlns:a16="http://schemas.microsoft.com/office/drawing/2014/main" id="{92FC6624-2A96-41CA-8278-29243CCA1ADA}"/>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1" name="文字方塊 32">
                    <a:extLst>
                      <a:ext uri="{FF2B5EF4-FFF2-40B4-BE49-F238E27FC236}">
                        <a16:creationId xmlns:a16="http://schemas.microsoft.com/office/drawing/2014/main" id="{7350EB45-D91B-47A4-9BFE-A58888BF4C33}"/>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11" name="文字方塊 32">
                    <a:extLst>
                      <a:ext uri="{FF2B5EF4-FFF2-40B4-BE49-F238E27FC236}">
                        <a16:creationId xmlns="" xmlns:a16="http://schemas.microsoft.com/office/drawing/2014/main" xmlns:a14="http://schemas.microsoft.com/office/drawing/2010/main" id="{7350EB45-D91B-47A4-9BFE-A58888BF4C33}"/>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rotWithShape="0">
                    <a:blip r:embed="rId34"/>
                    <a:stretch>
                      <a:fillRect/>
                    </a:stretch>
                  </a:blipFill>
                </p:spPr>
                <p:txBody>
                  <a:bodyPr/>
                  <a:lstStyle/>
                  <a:p>
                    <a:r>
                      <a:rPr lang="zh-CN" altLang="en-US">
                        <a:noFill/>
                      </a:rPr>
                      <a:t> </a:t>
                    </a:r>
                  </a:p>
                </p:txBody>
              </p:sp>
            </mc:Fallback>
          </mc:AlternateContent>
          <p:sp>
            <p:nvSpPr>
              <p:cNvPr id="212" name="矩形 211">
                <a:extLst>
                  <a:ext uri="{FF2B5EF4-FFF2-40B4-BE49-F238E27FC236}">
                    <a16:creationId xmlns:a16="http://schemas.microsoft.com/office/drawing/2014/main" id="{9BA48E27-E83D-4ED4-856D-08E209767B67}"/>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3" name="文字方塊 34">
                    <a:extLst>
                      <a:ext uri="{FF2B5EF4-FFF2-40B4-BE49-F238E27FC236}">
                        <a16:creationId xmlns:a16="http://schemas.microsoft.com/office/drawing/2014/main" id="{160A7DB3-34DA-474B-BD32-CE9026DBA575}"/>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13" name="文字方塊 34">
                    <a:extLst>
                      <a:ext uri="{FF2B5EF4-FFF2-40B4-BE49-F238E27FC236}">
                        <a16:creationId xmlns="" xmlns:a16="http://schemas.microsoft.com/office/drawing/2014/main" xmlns:a14="http://schemas.microsoft.com/office/drawing/2010/main" id="{160A7DB3-34DA-474B-BD32-CE9026DBA575}"/>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rotWithShape="0">
                    <a:blip r:embed="rId35"/>
                    <a:stretch>
                      <a:fillRect b="-9333"/>
                    </a:stretch>
                  </a:blipFill>
                </p:spPr>
                <p:txBody>
                  <a:bodyPr/>
                  <a:lstStyle/>
                  <a:p>
                    <a:r>
                      <a:rPr lang="zh-CN" altLang="en-US">
                        <a:noFill/>
                      </a:rPr>
                      <a:t> </a:t>
                    </a:r>
                  </a:p>
                </p:txBody>
              </p:sp>
            </mc:Fallback>
          </mc:AlternateContent>
          <p:cxnSp>
            <p:nvCxnSpPr>
              <p:cNvPr id="214" name="直線單箭頭接點 67">
                <a:extLst>
                  <a:ext uri="{FF2B5EF4-FFF2-40B4-BE49-F238E27FC236}">
                    <a16:creationId xmlns:a16="http://schemas.microsoft.com/office/drawing/2014/main" id="{52438238-B59B-42A9-B315-E6C26D101C8C}"/>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線單箭頭接點 68">
                <a:extLst>
                  <a:ext uri="{FF2B5EF4-FFF2-40B4-BE49-F238E27FC236}">
                    <a16:creationId xmlns:a16="http://schemas.microsoft.com/office/drawing/2014/main" id="{0CBB4F25-FAE0-47CE-9476-222DC4E4BE21}"/>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直線單箭頭接點 69">
                <a:extLst>
                  <a:ext uri="{FF2B5EF4-FFF2-40B4-BE49-F238E27FC236}">
                    <a16:creationId xmlns:a16="http://schemas.microsoft.com/office/drawing/2014/main" id="{A664C9DE-8C34-4405-AD8D-C5DCC94208A4}"/>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線單箭頭接點 70">
                <a:extLst>
                  <a:ext uri="{FF2B5EF4-FFF2-40B4-BE49-F238E27FC236}">
                    <a16:creationId xmlns:a16="http://schemas.microsoft.com/office/drawing/2014/main" id="{C93288CA-575B-4D5A-97A8-6A23B495FC5E}"/>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0" name="群組 72">
              <a:extLst>
                <a:ext uri="{FF2B5EF4-FFF2-40B4-BE49-F238E27FC236}">
                  <a16:creationId xmlns:a16="http://schemas.microsoft.com/office/drawing/2014/main" id="{D1814261-EFC0-4379-8249-47A088C91D5D}"/>
                </a:ext>
              </a:extLst>
            </p:cNvPr>
            <p:cNvGrpSpPr/>
            <p:nvPr/>
          </p:nvGrpSpPr>
          <p:grpSpPr>
            <a:xfrm>
              <a:off x="4202131" y="3778934"/>
              <a:ext cx="1839368" cy="1052823"/>
              <a:chOff x="401919" y="3795863"/>
              <a:chExt cx="1839368" cy="1052823"/>
            </a:xfrm>
          </p:grpSpPr>
          <p:sp>
            <p:nvSpPr>
              <p:cNvPr id="198" name="矩形 197">
                <a:extLst>
                  <a:ext uri="{FF2B5EF4-FFF2-40B4-BE49-F238E27FC236}">
                    <a16:creationId xmlns:a16="http://schemas.microsoft.com/office/drawing/2014/main" id="{8F73439E-AA15-49E3-BD4A-2574D6DAA5CE}"/>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99" name="文字方塊 74">
                    <a:extLst>
                      <a:ext uri="{FF2B5EF4-FFF2-40B4-BE49-F238E27FC236}">
                        <a16:creationId xmlns:a16="http://schemas.microsoft.com/office/drawing/2014/main" id="{C01D62FF-687D-4A54-9854-C1E4ECF5EFFA}"/>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99" name="文字方塊 74">
                    <a:extLst>
                      <a:ext uri="{FF2B5EF4-FFF2-40B4-BE49-F238E27FC236}">
                        <a16:creationId xmlns="" xmlns:a16="http://schemas.microsoft.com/office/drawing/2014/main" xmlns:a14="http://schemas.microsoft.com/office/drawing/2010/main" id="{C01D62FF-687D-4A54-9854-C1E4ECF5EFFA}"/>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rotWithShape="0">
                    <a:blip r:embed="rId36"/>
                    <a:stretch>
                      <a:fillRect/>
                    </a:stretch>
                  </a:blipFill>
                </p:spPr>
                <p:txBody>
                  <a:bodyPr/>
                  <a:lstStyle/>
                  <a:p>
                    <a:r>
                      <a:rPr lang="zh-CN" altLang="en-US">
                        <a:noFill/>
                      </a:rPr>
                      <a:t> </a:t>
                    </a:r>
                  </a:p>
                </p:txBody>
              </p:sp>
            </mc:Fallback>
          </mc:AlternateContent>
          <p:sp>
            <p:nvSpPr>
              <p:cNvPr id="200" name="矩形 199">
                <a:extLst>
                  <a:ext uri="{FF2B5EF4-FFF2-40B4-BE49-F238E27FC236}">
                    <a16:creationId xmlns:a16="http://schemas.microsoft.com/office/drawing/2014/main" id="{D70EF920-7C44-4B64-84E8-B0B0E04F49BB}"/>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1" name="文字方塊 76">
                    <a:extLst>
                      <a:ext uri="{FF2B5EF4-FFF2-40B4-BE49-F238E27FC236}">
                        <a16:creationId xmlns:a16="http://schemas.microsoft.com/office/drawing/2014/main" id="{226301BF-4009-43B8-B051-F260EB669ABC}"/>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201" name="文字方塊 76">
                    <a:extLst>
                      <a:ext uri="{FF2B5EF4-FFF2-40B4-BE49-F238E27FC236}">
                        <a16:creationId xmlns="" xmlns:a16="http://schemas.microsoft.com/office/drawing/2014/main" xmlns:a14="http://schemas.microsoft.com/office/drawing/2010/main" id="{226301BF-4009-43B8-B051-F260EB669ABC}"/>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rotWithShape="0">
                    <a:blip r:embed="rId37"/>
                    <a:stretch>
                      <a:fillRect/>
                    </a:stretch>
                  </a:blipFill>
                </p:spPr>
                <p:txBody>
                  <a:bodyPr/>
                  <a:lstStyle/>
                  <a:p>
                    <a:r>
                      <a:rPr lang="zh-CN" altLang="en-US">
                        <a:noFill/>
                      </a:rPr>
                      <a:t> </a:t>
                    </a:r>
                  </a:p>
                </p:txBody>
              </p:sp>
            </mc:Fallback>
          </mc:AlternateContent>
          <p:sp>
            <p:nvSpPr>
              <p:cNvPr id="202" name="矩形 201">
                <a:extLst>
                  <a:ext uri="{FF2B5EF4-FFF2-40B4-BE49-F238E27FC236}">
                    <a16:creationId xmlns:a16="http://schemas.microsoft.com/office/drawing/2014/main" id="{6B12A7C4-6CAE-4D86-A437-6E8C81101417}"/>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3" name="文字方塊 78">
                    <a:extLst>
                      <a:ext uri="{FF2B5EF4-FFF2-40B4-BE49-F238E27FC236}">
                        <a16:creationId xmlns:a16="http://schemas.microsoft.com/office/drawing/2014/main" id="{E9F96B7D-2E13-4DB4-B0EE-35895557D0DF}"/>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203" name="文字方塊 78">
                    <a:extLst>
                      <a:ext uri="{FF2B5EF4-FFF2-40B4-BE49-F238E27FC236}">
                        <a16:creationId xmlns="" xmlns:a16="http://schemas.microsoft.com/office/drawing/2014/main" xmlns:a14="http://schemas.microsoft.com/office/drawing/2010/main" id="{E9F96B7D-2E13-4DB4-B0EE-35895557D0DF}"/>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rotWithShape="0">
                    <a:blip r:embed="rId38"/>
                    <a:stretch>
                      <a:fillRect b="-9333"/>
                    </a:stretch>
                  </a:blipFill>
                </p:spPr>
                <p:txBody>
                  <a:bodyPr/>
                  <a:lstStyle/>
                  <a:p>
                    <a:r>
                      <a:rPr lang="zh-CN" altLang="en-US">
                        <a:noFill/>
                      </a:rPr>
                      <a:t> </a:t>
                    </a:r>
                  </a:p>
                </p:txBody>
              </p:sp>
            </mc:Fallback>
          </mc:AlternateContent>
          <p:cxnSp>
            <p:nvCxnSpPr>
              <p:cNvPr id="204" name="直線單箭頭接點 79">
                <a:extLst>
                  <a:ext uri="{FF2B5EF4-FFF2-40B4-BE49-F238E27FC236}">
                    <a16:creationId xmlns:a16="http://schemas.microsoft.com/office/drawing/2014/main" id="{3DAFF3A7-88F5-4F6C-B6E8-FDD3DE40B3D0}"/>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單箭頭接點 80">
                <a:extLst>
                  <a:ext uri="{FF2B5EF4-FFF2-40B4-BE49-F238E27FC236}">
                    <a16:creationId xmlns:a16="http://schemas.microsoft.com/office/drawing/2014/main" id="{C5F190EC-B2C6-4821-B7C8-F35AC5150C2F}"/>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 name="直線單箭頭接點 81">
                <a:extLst>
                  <a:ext uri="{FF2B5EF4-FFF2-40B4-BE49-F238E27FC236}">
                    <a16:creationId xmlns:a16="http://schemas.microsoft.com/office/drawing/2014/main" id="{E8A45A90-5DA8-479A-89EB-AF93CC9907A7}"/>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線單箭頭接點 82">
                <a:extLst>
                  <a:ext uri="{FF2B5EF4-FFF2-40B4-BE49-F238E27FC236}">
                    <a16:creationId xmlns:a16="http://schemas.microsoft.com/office/drawing/2014/main" id="{41720ACD-D219-4257-A640-2044677F4370}"/>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1" name="群組 83">
              <a:extLst>
                <a:ext uri="{FF2B5EF4-FFF2-40B4-BE49-F238E27FC236}">
                  <a16:creationId xmlns:a16="http://schemas.microsoft.com/office/drawing/2014/main" id="{8CB2D528-53F3-48C5-A6B4-DD95F4002CC3}"/>
                </a:ext>
              </a:extLst>
            </p:cNvPr>
            <p:cNvGrpSpPr/>
            <p:nvPr/>
          </p:nvGrpSpPr>
          <p:grpSpPr>
            <a:xfrm>
              <a:off x="6446247" y="3789528"/>
              <a:ext cx="1839368" cy="1052823"/>
              <a:chOff x="401919" y="3795863"/>
              <a:chExt cx="1839368" cy="1052823"/>
            </a:xfrm>
          </p:grpSpPr>
          <p:sp>
            <p:nvSpPr>
              <p:cNvPr id="188" name="矩形 187">
                <a:extLst>
                  <a:ext uri="{FF2B5EF4-FFF2-40B4-BE49-F238E27FC236}">
                    <a16:creationId xmlns:a16="http://schemas.microsoft.com/office/drawing/2014/main" id="{9AF36B4E-DD67-4C98-A176-BBFEDC0E5B0E}"/>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9" name="文字方塊 85">
                    <a:extLst>
                      <a:ext uri="{FF2B5EF4-FFF2-40B4-BE49-F238E27FC236}">
                        <a16:creationId xmlns:a16="http://schemas.microsoft.com/office/drawing/2014/main" id="{92675ACB-13E8-44EF-B173-E90DEC6BAB6F}"/>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89" name="文字方塊 85">
                    <a:extLst>
                      <a:ext uri="{FF2B5EF4-FFF2-40B4-BE49-F238E27FC236}">
                        <a16:creationId xmlns="" xmlns:a16="http://schemas.microsoft.com/office/drawing/2014/main" xmlns:a14="http://schemas.microsoft.com/office/drawing/2010/main" id="{92675ACB-13E8-44EF-B173-E90DEC6BAB6F}"/>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rotWithShape="0">
                    <a:blip r:embed="rId39"/>
                    <a:stretch>
                      <a:fillRect/>
                    </a:stretch>
                  </a:blipFill>
                </p:spPr>
                <p:txBody>
                  <a:bodyPr/>
                  <a:lstStyle/>
                  <a:p>
                    <a:r>
                      <a:rPr lang="zh-CN" altLang="en-US">
                        <a:noFill/>
                      </a:rPr>
                      <a:t> </a:t>
                    </a:r>
                  </a:p>
                </p:txBody>
              </p:sp>
            </mc:Fallback>
          </mc:AlternateContent>
          <p:sp>
            <p:nvSpPr>
              <p:cNvPr id="190" name="矩形 189">
                <a:extLst>
                  <a:ext uri="{FF2B5EF4-FFF2-40B4-BE49-F238E27FC236}">
                    <a16:creationId xmlns:a16="http://schemas.microsoft.com/office/drawing/2014/main" id="{B85A1D85-B595-4C9D-9123-CFF348AEF740}"/>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91" name="文字方塊 87">
                    <a:extLst>
                      <a:ext uri="{FF2B5EF4-FFF2-40B4-BE49-F238E27FC236}">
                        <a16:creationId xmlns:a16="http://schemas.microsoft.com/office/drawing/2014/main" id="{B403A141-0AC7-4631-832F-4618E7A43D98}"/>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91" name="文字方塊 87">
                    <a:extLst>
                      <a:ext uri="{FF2B5EF4-FFF2-40B4-BE49-F238E27FC236}">
                        <a16:creationId xmlns="" xmlns:a16="http://schemas.microsoft.com/office/drawing/2014/main" xmlns:a14="http://schemas.microsoft.com/office/drawing/2010/main" id="{B403A141-0AC7-4631-832F-4618E7A43D98}"/>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rotWithShape="0">
                    <a:blip r:embed="rId40"/>
                    <a:stretch>
                      <a:fillRect/>
                    </a:stretch>
                  </a:blipFill>
                </p:spPr>
                <p:txBody>
                  <a:bodyPr/>
                  <a:lstStyle/>
                  <a:p>
                    <a:r>
                      <a:rPr lang="zh-CN" altLang="en-US">
                        <a:noFill/>
                      </a:rPr>
                      <a:t> </a:t>
                    </a:r>
                  </a:p>
                </p:txBody>
              </p:sp>
            </mc:Fallback>
          </mc:AlternateContent>
          <p:sp>
            <p:nvSpPr>
              <p:cNvPr id="192" name="矩形 191">
                <a:extLst>
                  <a:ext uri="{FF2B5EF4-FFF2-40B4-BE49-F238E27FC236}">
                    <a16:creationId xmlns:a16="http://schemas.microsoft.com/office/drawing/2014/main" id="{8EC63E20-8041-4DEA-AB59-126A427C9F3D}"/>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93" name="文字方塊 89">
                    <a:extLst>
                      <a:ext uri="{FF2B5EF4-FFF2-40B4-BE49-F238E27FC236}">
                        <a16:creationId xmlns:a16="http://schemas.microsoft.com/office/drawing/2014/main" id="{085D5BDC-DC9F-44C4-A5AC-F97D17A25EE7}"/>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93" name="文字方塊 89">
                    <a:extLst>
                      <a:ext uri="{FF2B5EF4-FFF2-40B4-BE49-F238E27FC236}">
                        <a16:creationId xmlns="" xmlns:a16="http://schemas.microsoft.com/office/drawing/2014/main" xmlns:a14="http://schemas.microsoft.com/office/drawing/2010/main" id="{085D5BDC-DC9F-44C4-A5AC-F97D17A25EE7}"/>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rotWithShape="0">
                    <a:blip r:embed="rId41"/>
                    <a:stretch>
                      <a:fillRect b="-9211"/>
                    </a:stretch>
                  </a:blipFill>
                </p:spPr>
                <p:txBody>
                  <a:bodyPr/>
                  <a:lstStyle/>
                  <a:p>
                    <a:r>
                      <a:rPr lang="zh-CN" altLang="en-US">
                        <a:noFill/>
                      </a:rPr>
                      <a:t> </a:t>
                    </a:r>
                  </a:p>
                </p:txBody>
              </p:sp>
            </mc:Fallback>
          </mc:AlternateContent>
          <p:cxnSp>
            <p:nvCxnSpPr>
              <p:cNvPr id="194" name="直線單箭頭接點 90">
                <a:extLst>
                  <a:ext uri="{FF2B5EF4-FFF2-40B4-BE49-F238E27FC236}">
                    <a16:creationId xmlns:a16="http://schemas.microsoft.com/office/drawing/2014/main" id="{A3C644F0-29FC-4B73-B6C6-DD1FFAA807D0}"/>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單箭頭接點 91">
                <a:extLst>
                  <a:ext uri="{FF2B5EF4-FFF2-40B4-BE49-F238E27FC236}">
                    <a16:creationId xmlns:a16="http://schemas.microsoft.com/office/drawing/2014/main" id="{A6989746-2DFF-4BD2-970C-C4042B8AFBD7}"/>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直線單箭頭接點 92">
                <a:extLst>
                  <a:ext uri="{FF2B5EF4-FFF2-40B4-BE49-F238E27FC236}">
                    <a16:creationId xmlns:a16="http://schemas.microsoft.com/office/drawing/2014/main" id="{680C69BD-9560-41AC-A798-E5C37B28CA40}"/>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單箭頭接點 93">
                <a:extLst>
                  <a:ext uri="{FF2B5EF4-FFF2-40B4-BE49-F238E27FC236}">
                    <a16:creationId xmlns:a16="http://schemas.microsoft.com/office/drawing/2014/main" id="{F35ACFFC-954A-4989-A14B-D53710902B79}"/>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2" name="群組 94">
              <a:extLst>
                <a:ext uri="{FF2B5EF4-FFF2-40B4-BE49-F238E27FC236}">
                  <a16:creationId xmlns:a16="http://schemas.microsoft.com/office/drawing/2014/main" id="{D76E44D6-E312-48F0-90A7-5615C969912B}"/>
                </a:ext>
              </a:extLst>
            </p:cNvPr>
            <p:cNvGrpSpPr/>
            <p:nvPr/>
          </p:nvGrpSpPr>
          <p:grpSpPr>
            <a:xfrm>
              <a:off x="8698951" y="3803116"/>
              <a:ext cx="1839368" cy="1052823"/>
              <a:chOff x="401919" y="3795863"/>
              <a:chExt cx="1839368" cy="1052823"/>
            </a:xfrm>
          </p:grpSpPr>
          <p:sp>
            <p:nvSpPr>
              <p:cNvPr id="178" name="矩形 177">
                <a:extLst>
                  <a:ext uri="{FF2B5EF4-FFF2-40B4-BE49-F238E27FC236}">
                    <a16:creationId xmlns:a16="http://schemas.microsoft.com/office/drawing/2014/main" id="{65DD6379-8212-4BDA-B4E6-E57CD5E1745D}"/>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9" name="文字方塊 96">
                    <a:extLst>
                      <a:ext uri="{FF2B5EF4-FFF2-40B4-BE49-F238E27FC236}">
                        <a16:creationId xmlns:a16="http://schemas.microsoft.com/office/drawing/2014/main" id="{35C05A69-52C5-43DC-95C9-232BBA1C5E23}"/>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79" name="文字方塊 96">
                    <a:extLst>
                      <a:ext uri="{FF2B5EF4-FFF2-40B4-BE49-F238E27FC236}">
                        <a16:creationId xmlns="" xmlns:a16="http://schemas.microsoft.com/office/drawing/2014/main" xmlns:a14="http://schemas.microsoft.com/office/drawing/2010/main" id="{35C05A69-52C5-43DC-95C9-232BBA1C5E23}"/>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rotWithShape="0">
                    <a:blip r:embed="rId42"/>
                    <a:stretch>
                      <a:fillRect/>
                    </a:stretch>
                  </a:blipFill>
                </p:spPr>
                <p:txBody>
                  <a:bodyPr/>
                  <a:lstStyle/>
                  <a:p>
                    <a:r>
                      <a:rPr lang="zh-CN" altLang="en-US">
                        <a:noFill/>
                      </a:rPr>
                      <a:t> </a:t>
                    </a:r>
                  </a:p>
                </p:txBody>
              </p:sp>
            </mc:Fallback>
          </mc:AlternateContent>
          <p:sp>
            <p:nvSpPr>
              <p:cNvPr id="180" name="矩形 179">
                <a:extLst>
                  <a:ext uri="{FF2B5EF4-FFF2-40B4-BE49-F238E27FC236}">
                    <a16:creationId xmlns:a16="http://schemas.microsoft.com/office/drawing/2014/main" id="{DC861C16-F529-4148-A79C-2788F9CA4E83}"/>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1" name="文字方塊 98">
                    <a:extLst>
                      <a:ext uri="{FF2B5EF4-FFF2-40B4-BE49-F238E27FC236}">
                        <a16:creationId xmlns:a16="http://schemas.microsoft.com/office/drawing/2014/main" id="{0843BFA9-51E7-41DF-8430-AF5CF51EF49C}"/>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81" name="文字方塊 98">
                    <a:extLst>
                      <a:ext uri="{FF2B5EF4-FFF2-40B4-BE49-F238E27FC236}">
                        <a16:creationId xmlns="" xmlns:a16="http://schemas.microsoft.com/office/drawing/2014/main" xmlns:a14="http://schemas.microsoft.com/office/drawing/2010/main" id="{0843BFA9-51E7-41DF-8430-AF5CF51EF49C}"/>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rotWithShape="0">
                    <a:blip r:embed="rId43"/>
                    <a:stretch>
                      <a:fillRect/>
                    </a:stretch>
                  </a:blipFill>
                </p:spPr>
                <p:txBody>
                  <a:bodyPr/>
                  <a:lstStyle/>
                  <a:p>
                    <a:r>
                      <a:rPr lang="zh-CN" altLang="en-US">
                        <a:noFill/>
                      </a:rPr>
                      <a:t> </a:t>
                    </a:r>
                  </a:p>
                </p:txBody>
              </p:sp>
            </mc:Fallback>
          </mc:AlternateContent>
          <p:sp>
            <p:nvSpPr>
              <p:cNvPr id="182" name="矩形 181">
                <a:extLst>
                  <a:ext uri="{FF2B5EF4-FFF2-40B4-BE49-F238E27FC236}">
                    <a16:creationId xmlns:a16="http://schemas.microsoft.com/office/drawing/2014/main" id="{08AF0850-D239-40B4-968D-5DF3E3EDA8B4}"/>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3" name="文字方塊 100">
                    <a:extLst>
                      <a:ext uri="{FF2B5EF4-FFF2-40B4-BE49-F238E27FC236}">
                        <a16:creationId xmlns:a16="http://schemas.microsoft.com/office/drawing/2014/main" id="{47F583DF-037D-4FA1-AF0F-1001093CAC78}"/>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83" name="文字方塊 100">
                    <a:extLst>
                      <a:ext uri="{FF2B5EF4-FFF2-40B4-BE49-F238E27FC236}">
                        <a16:creationId xmlns="" xmlns:a16="http://schemas.microsoft.com/office/drawing/2014/main" xmlns:a14="http://schemas.microsoft.com/office/drawing/2010/main" id="{47F583DF-037D-4FA1-AF0F-1001093CAC78}"/>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rotWithShape="0">
                    <a:blip r:embed="rId44"/>
                    <a:stretch>
                      <a:fillRect b="-9333"/>
                    </a:stretch>
                  </a:blipFill>
                </p:spPr>
                <p:txBody>
                  <a:bodyPr/>
                  <a:lstStyle/>
                  <a:p>
                    <a:r>
                      <a:rPr lang="zh-CN" altLang="en-US">
                        <a:noFill/>
                      </a:rPr>
                      <a:t> </a:t>
                    </a:r>
                  </a:p>
                </p:txBody>
              </p:sp>
            </mc:Fallback>
          </mc:AlternateContent>
          <p:cxnSp>
            <p:nvCxnSpPr>
              <p:cNvPr id="184" name="直線單箭頭接點 101">
                <a:extLst>
                  <a:ext uri="{FF2B5EF4-FFF2-40B4-BE49-F238E27FC236}">
                    <a16:creationId xmlns:a16="http://schemas.microsoft.com/office/drawing/2014/main" id="{A48E0C3E-FBB9-4B40-9F64-3B9FE0831CEE}"/>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02">
                <a:extLst>
                  <a:ext uri="{FF2B5EF4-FFF2-40B4-BE49-F238E27FC236}">
                    <a16:creationId xmlns:a16="http://schemas.microsoft.com/office/drawing/2014/main" id="{A0DFA8C1-6BC0-4E93-840C-B93FE76B7B30}"/>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直線單箭頭接點 103">
                <a:extLst>
                  <a:ext uri="{FF2B5EF4-FFF2-40B4-BE49-F238E27FC236}">
                    <a16:creationId xmlns:a16="http://schemas.microsoft.com/office/drawing/2014/main" id="{087606D6-E0D9-4CD8-ACB6-15DBFF7885B0}"/>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104">
                <a:extLst>
                  <a:ext uri="{FF2B5EF4-FFF2-40B4-BE49-F238E27FC236}">
                    <a16:creationId xmlns:a16="http://schemas.microsoft.com/office/drawing/2014/main" id="{EA04529C-051D-4BCF-9694-8B87968EE1DD}"/>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73" name="文字方塊 115">
                  <a:extLst>
                    <a:ext uri="{FF2B5EF4-FFF2-40B4-BE49-F238E27FC236}">
                      <a16:creationId xmlns:a16="http://schemas.microsoft.com/office/drawing/2014/main" id="{638B6E28-3315-4406-8CA7-EC2702808E6C}"/>
                    </a:ext>
                  </a:extLst>
                </p:cNvPr>
                <p:cNvSpPr txBox="1"/>
                <p:nvPr/>
              </p:nvSpPr>
              <p:spPr>
                <a:xfrm>
                  <a:off x="9250841" y="496097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73" name="文字方塊 115">
                  <a:extLst>
                    <a:ext uri="{FF2B5EF4-FFF2-40B4-BE49-F238E27FC236}">
                      <a16:creationId xmlns="" xmlns:a16="http://schemas.microsoft.com/office/drawing/2014/main" xmlns:a14="http://schemas.microsoft.com/office/drawing/2010/main" id="{638B6E28-3315-4406-8CA7-EC2702808E6C}"/>
                    </a:ext>
                  </a:extLst>
                </p:cNvPr>
                <p:cNvSpPr txBox="1">
                  <a:spLocks noRot="1" noChangeAspect="1" noMove="1" noResize="1" noEditPoints="1" noAdjustHandles="1" noChangeArrowheads="1" noChangeShapeType="1" noTextEdit="1"/>
                </p:cNvSpPr>
                <p:nvPr/>
              </p:nvSpPr>
              <p:spPr>
                <a:xfrm>
                  <a:off x="9250841" y="4960971"/>
                  <a:ext cx="715161" cy="461665"/>
                </a:xfrm>
                <a:prstGeom prst="rect">
                  <a:avLst/>
                </a:prstGeom>
                <a:blipFill rotWithShape="0">
                  <a:blip r:embed="rId4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 name="文字方塊 116">
                  <a:extLst>
                    <a:ext uri="{FF2B5EF4-FFF2-40B4-BE49-F238E27FC236}">
                      <a16:creationId xmlns:a16="http://schemas.microsoft.com/office/drawing/2014/main" id="{0BAB8833-D6C5-4CD7-867C-EB413A3F9FB8}"/>
                    </a:ext>
                  </a:extLst>
                </p:cNvPr>
                <p:cNvSpPr txBox="1"/>
                <p:nvPr/>
              </p:nvSpPr>
              <p:spPr>
                <a:xfrm>
                  <a:off x="7003167" y="49498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74" name="文字方塊 116">
                  <a:extLst>
                    <a:ext uri="{FF2B5EF4-FFF2-40B4-BE49-F238E27FC236}">
                      <a16:creationId xmlns="" xmlns:a16="http://schemas.microsoft.com/office/drawing/2014/main" xmlns:a14="http://schemas.microsoft.com/office/drawing/2010/main" id="{0BAB8833-D6C5-4CD7-867C-EB413A3F9FB8}"/>
                    </a:ext>
                  </a:extLst>
                </p:cNvPr>
                <p:cNvSpPr txBox="1">
                  <a:spLocks noRot="1" noChangeAspect="1" noMove="1" noResize="1" noEditPoints="1" noAdjustHandles="1" noChangeArrowheads="1" noChangeShapeType="1" noTextEdit="1"/>
                </p:cNvSpPr>
                <p:nvPr/>
              </p:nvSpPr>
              <p:spPr>
                <a:xfrm>
                  <a:off x="7003167" y="4949898"/>
                  <a:ext cx="715161" cy="461665"/>
                </a:xfrm>
                <a:prstGeom prst="rect">
                  <a:avLst/>
                </a:prstGeom>
                <a:blipFill rotWithShape="0">
                  <a:blip r:embed="rId4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字方塊 117">
                  <a:extLst>
                    <a:ext uri="{FF2B5EF4-FFF2-40B4-BE49-F238E27FC236}">
                      <a16:creationId xmlns:a16="http://schemas.microsoft.com/office/drawing/2014/main" id="{5FBF6764-63DC-4A27-B875-7769AC975748}"/>
                    </a:ext>
                  </a:extLst>
                </p:cNvPr>
                <p:cNvSpPr txBox="1"/>
                <p:nvPr/>
              </p:nvSpPr>
              <p:spPr>
                <a:xfrm>
                  <a:off x="4790912" y="49498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75" name="文字方塊 117">
                  <a:extLst>
                    <a:ext uri="{FF2B5EF4-FFF2-40B4-BE49-F238E27FC236}">
                      <a16:creationId xmlns="" xmlns:a16="http://schemas.microsoft.com/office/drawing/2014/main" xmlns:a14="http://schemas.microsoft.com/office/drawing/2010/main" id="{5FBF6764-63DC-4A27-B875-7769AC975748}"/>
                    </a:ext>
                  </a:extLst>
                </p:cNvPr>
                <p:cNvSpPr txBox="1">
                  <a:spLocks noRot="1" noChangeAspect="1" noMove="1" noResize="1" noEditPoints="1" noAdjustHandles="1" noChangeArrowheads="1" noChangeShapeType="1" noTextEdit="1"/>
                </p:cNvSpPr>
                <p:nvPr/>
              </p:nvSpPr>
              <p:spPr>
                <a:xfrm>
                  <a:off x="4790912" y="4949898"/>
                  <a:ext cx="715161" cy="461665"/>
                </a:xfrm>
                <a:prstGeom prst="rect">
                  <a:avLst/>
                </a:prstGeom>
                <a:blipFill rotWithShape="0">
                  <a:blip r:embed="rId4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字方塊 118">
                  <a:extLst>
                    <a:ext uri="{FF2B5EF4-FFF2-40B4-BE49-F238E27FC236}">
                      <a16:creationId xmlns:a16="http://schemas.microsoft.com/office/drawing/2014/main" id="{0C746637-8304-4AA4-A37D-CA0826C1CC2E}"/>
                    </a:ext>
                  </a:extLst>
                </p:cNvPr>
                <p:cNvSpPr txBox="1"/>
                <p:nvPr/>
              </p:nvSpPr>
              <p:spPr>
                <a:xfrm>
                  <a:off x="2497804" y="49424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76" name="文字方塊 118">
                  <a:extLst>
                    <a:ext uri="{FF2B5EF4-FFF2-40B4-BE49-F238E27FC236}">
                      <a16:creationId xmlns="" xmlns:a16="http://schemas.microsoft.com/office/drawing/2014/main" xmlns:a14="http://schemas.microsoft.com/office/drawing/2010/main" id="{0C746637-8304-4AA4-A37D-CA0826C1CC2E}"/>
                    </a:ext>
                  </a:extLst>
                </p:cNvPr>
                <p:cNvSpPr txBox="1">
                  <a:spLocks noRot="1" noChangeAspect="1" noMove="1" noResize="1" noEditPoints="1" noAdjustHandles="1" noChangeArrowheads="1" noChangeShapeType="1" noTextEdit="1"/>
                </p:cNvSpPr>
                <p:nvPr/>
              </p:nvSpPr>
              <p:spPr>
                <a:xfrm>
                  <a:off x="2497804" y="4942432"/>
                  <a:ext cx="715161" cy="461665"/>
                </a:xfrm>
                <a:prstGeom prst="rect">
                  <a:avLst/>
                </a:prstGeom>
                <a:blipFill rotWithShape="0">
                  <a:blip r:embed="rId4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 name="文字方塊 1">
                  <a:extLst>
                    <a:ext uri="{FF2B5EF4-FFF2-40B4-BE49-F238E27FC236}">
                      <a16:creationId xmlns:a16="http://schemas.microsoft.com/office/drawing/2014/main" id="{35DDE13B-A484-4956-831C-0A55177ACD92}"/>
                    </a:ext>
                  </a:extLst>
                </p:cNvPr>
                <p:cNvSpPr txBox="1"/>
                <p:nvPr/>
              </p:nvSpPr>
              <p:spPr>
                <a:xfrm>
                  <a:off x="3221110" y="5476897"/>
                  <a:ext cx="1330236"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r>
                          <a:rPr lang="en-US" altLang="zh-TW" sz="2400" b="1" i="1">
                            <a:latin typeface="Cambria Math" panose="02040503050406030204" pitchFamily="18" charset="0"/>
                          </a:rPr>
                          <m:t>𝑾</m:t>
                        </m:r>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77" name="文字方塊 1">
                  <a:extLst>
                    <a:ext uri="{FF2B5EF4-FFF2-40B4-BE49-F238E27FC236}">
                      <a16:creationId xmlns="" xmlns:a16="http://schemas.microsoft.com/office/drawing/2014/main" xmlns:a14="http://schemas.microsoft.com/office/drawing/2010/main" id="{35DDE13B-A484-4956-831C-0A55177ACD92}"/>
                    </a:ext>
                  </a:extLst>
                </p:cNvPr>
                <p:cNvSpPr txBox="1">
                  <a:spLocks noRot="1" noChangeAspect="1" noMove="1" noResize="1" noEditPoints="1" noAdjustHandles="1" noChangeArrowheads="1" noChangeShapeType="1" noTextEdit="1"/>
                </p:cNvSpPr>
                <p:nvPr/>
              </p:nvSpPr>
              <p:spPr>
                <a:xfrm>
                  <a:off x="3221110" y="5476897"/>
                  <a:ext cx="1330236" cy="381258"/>
                </a:xfrm>
                <a:prstGeom prst="rect">
                  <a:avLst/>
                </a:prstGeom>
                <a:blipFill rotWithShape="0">
                  <a:blip r:embed="rId49"/>
                  <a:stretch>
                    <a:fillRect l="-3196" t="-3175" r="-1826" b="-4762"/>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9378345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6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5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3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5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4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5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5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5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6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8" grpId="0" animBg="1"/>
      <p:bldP spid="111" grpId="0" animBg="1"/>
      <p:bldP spid="114" grpId="0" animBg="1"/>
      <p:bldP spid="132" grpId="0"/>
      <p:bldP spid="134" grpId="0"/>
      <p:bldP spid="138" grpId="0"/>
      <p:bldP spid="139" grpId="0"/>
      <p:bldP spid="46" grpId="0"/>
      <p:bldP spid="12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群組 2">
            <a:extLst>
              <a:ext uri="{FF2B5EF4-FFF2-40B4-BE49-F238E27FC236}">
                <a16:creationId xmlns:a16="http://schemas.microsoft.com/office/drawing/2014/main" id="{86C6E4AF-BD58-4F31-89E7-9075631CEFD2}"/>
              </a:ext>
            </a:extLst>
          </p:cNvPr>
          <p:cNvGrpSpPr/>
          <p:nvPr/>
        </p:nvGrpSpPr>
        <p:grpSpPr>
          <a:xfrm>
            <a:off x="2512441" y="4874027"/>
            <a:ext cx="715161" cy="1669208"/>
            <a:chOff x="988440" y="4874027"/>
            <a:chExt cx="715161" cy="1669208"/>
          </a:xfrm>
        </p:grpSpPr>
        <p:sp>
          <p:nvSpPr>
            <p:cNvPr id="4" name="矩形 3">
              <a:extLst>
                <a:ext uri="{FF2B5EF4-FFF2-40B4-BE49-F238E27FC236}">
                  <a16:creationId xmlns:a16="http://schemas.microsoft.com/office/drawing/2014/main" id="{7C069440-4382-40DE-A0E7-0D062A98F2E9}"/>
                </a:ext>
              </a:extLst>
            </p:cNvPr>
            <p:cNvSpPr/>
            <p:nvPr/>
          </p:nvSpPr>
          <p:spPr>
            <a:xfrm>
              <a:off x="1066278" y="487402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6" name="矩形 5">
              <a:extLst>
                <a:ext uri="{FF2B5EF4-FFF2-40B4-BE49-F238E27FC236}">
                  <a16:creationId xmlns:a16="http://schemas.microsoft.com/office/drawing/2014/main" id="{7FA0B02C-4778-48B3-B13E-F87994588CE0}"/>
                </a:ext>
              </a:extLst>
            </p:cNvPr>
            <p:cNvSpPr/>
            <p:nvPr/>
          </p:nvSpPr>
          <p:spPr>
            <a:xfrm>
              <a:off x="1095305" y="5877761"/>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15" name="直線單箭頭接點 14">
              <a:extLst>
                <a:ext uri="{FF2B5EF4-FFF2-40B4-BE49-F238E27FC236}">
                  <a16:creationId xmlns:a16="http://schemas.microsoft.com/office/drawing/2014/main" id="{FD61BD0A-FFD0-4B61-9B91-2BAE0BBBF6BF}"/>
                </a:ext>
              </a:extLst>
            </p:cNvPr>
            <p:cNvCxnSpPr/>
            <p:nvPr/>
          </p:nvCxnSpPr>
          <p:spPr>
            <a:xfrm flipV="1">
              <a:off x="1315029" y="551220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18CDA245-ACBA-4F13-9207-26A251A70F12}"/>
                    </a:ext>
                  </a:extLst>
                </p:cNvPr>
                <p:cNvSpPr txBox="1"/>
                <p:nvPr/>
              </p:nvSpPr>
              <p:spPr>
                <a:xfrm>
                  <a:off x="988440" y="594818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57" name="文字方塊 56">
                  <a:extLst>
                    <a:ext uri="{FF2B5EF4-FFF2-40B4-BE49-F238E27FC236}">
                      <a16:creationId xmlns="" xmlns:a16="http://schemas.microsoft.com/office/drawing/2014/main" xmlns:a14="http://schemas.microsoft.com/office/drawing/2010/main" id="{18CDA245-ACBA-4F13-9207-26A251A70F12}"/>
                    </a:ext>
                  </a:extLst>
                </p:cNvPr>
                <p:cNvSpPr txBox="1">
                  <a:spLocks noRot="1" noChangeAspect="1" noMove="1" noResize="1" noEditPoints="1" noAdjustHandles="1" noChangeArrowheads="1" noChangeShapeType="1" noTextEdit="1"/>
                </p:cNvSpPr>
                <p:nvPr/>
              </p:nvSpPr>
              <p:spPr>
                <a:xfrm>
                  <a:off x="988440" y="5948183"/>
                  <a:ext cx="715161" cy="461665"/>
                </a:xfrm>
                <a:prstGeom prst="rect">
                  <a:avLst/>
                </a:prstGeom>
                <a:blipFill rotWithShape="0">
                  <a:blip r:embed="rId3"/>
                  <a:stretch>
                    <a:fillRect/>
                  </a:stretch>
                </a:blipFill>
              </p:spPr>
              <p:txBody>
                <a:bodyPr/>
                <a:lstStyle/>
                <a:p>
                  <a:r>
                    <a:rPr lang="zh-CN" altLang="en-US">
                      <a:noFill/>
                    </a:rPr>
                    <a:t> </a:t>
                  </a:r>
                </a:p>
              </p:txBody>
            </p:sp>
          </mc:Fallback>
        </mc:AlternateContent>
      </p:grpSp>
      <p:grpSp>
        <p:nvGrpSpPr>
          <p:cNvPr id="14" name="群組 13">
            <a:extLst>
              <a:ext uri="{FF2B5EF4-FFF2-40B4-BE49-F238E27FC236}">
                <a16:creationId xmlns:a16="http://schemas.microsoft.com/office/drawing/2014/main" id="{4E2239E7-C8FB-4B4B-BAA0-DE4001CAE0F5}"/>
              </a:ext>
            </a:extLst>
          </p:cNvPr>
          <p:cNvGrpSpPr/>
          <p:nvPr/>
        </p:nvGrpSpPr>
        <p:grpSpPr>
          <a:xfrm>
            <a:off x="4749912" y="4874027"/>
            <a:ext cx="715161" cy="1669209"/>
            <a:chOff x="3049476" y="4874026"/>
            <a:chExt cx="715161" cy="1669209"/>
          </a:xfrm>
        </p:grpSpPr>
        <p:sp>
          <p:nvSpPr>
            <p:cNvPr id="5" name="矩形 4">
              <a:extLst>
                <a:ext uri="{FF2B5EF4-FFF2-40B4-BE49-F238E27FC236}">
                  <a16:creationId xmlns:a16="http://schemas.microsoft.com/office/drawing/2014/main" id="{181D0572-D8B6-4E66-AB3C-12C7E1A82602}"/>
                </a:ext>
              </a:extLst>
            </p:cNvPr>
            <p:cNvSpPr/>
            <p:nvPr/>
          </p:nvSpPr>
          <p:spPr>
            <a:xfrm>
              <a:off x="3165634" y="48740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0" name="矩形 9">
              <a:extLst>
                <a:ext uri="{FF2B5EF4-FFF2-40B4-BE49-F238E27FC236}">
                  <a16:creationId xmlns:a16="http://schemas.microsoft.com/office/drawing/2014/main" id="{8C4E7D3F-095D-469F-82B0-50E070FCCCBB}"/>
                </a:ext>
              </a:extLst>
            </p:cNvPr>
            <p:cNvSpPr/>
            <p:nvPr/>
          </p:nvSpPr>
          <p:spPr>
            <a:xfrm>
              <a:off x="3164339" y="586564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18" name="直線單箭頭接點 17">
              <a:extLst>
                <a:ext uri="{FF2B5EF4-FFF2-40B4-BE49-F238E27FC236}">
                  <a16:creationId xmlns:a16="http://schemas.microsoft.com/office/drawing/2014/main" id="{B5410201-ED71-4028-8214-216563732C65}"/>
                </a:ext>
              </a:extLst>
            </p:cNvPr>
            <p:cNvCxnSpPr/>
            <p:nvPr/>
          </p:nvCxnSpPr>
          <p:spPr>
            <a:xfrm flipV="1">
              <a:off x="3396916" y="551220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70B85629-FCA1-47CE-8B47-76CB51418A38}"/>
                    </a:ext>
                  </a:extLst>
                </p:cNvPr>
                <p:cNvSpPr txBox="1"/>
                <p:nvPr/>
              </p:nvSpPr>
              <p:spPr>
                <a:xfrm>
                  <a:off x="3049476" y="594976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58" name="文字方塊 57">
                  <a:extLst>
                    <a:ext uri="{FF2B5EF4-FFF2-40B4-BE49-F238E27FC236}">
                      <a16:creationId xmlns="" xmlns:a16="http://schemas.microsoft.com/office/drawing/2014/main" xmlns:a14="http://schemas.microsoft.com/office/drawing/2010/main" id="{70B85629-FCA1-47CE-8B47-76CB51418A38}"/>
                    </a:ext>
                  </a:extLst>
                </p:cNvPr>
                <p:cNvSpPr txBox="1">
                  <a:spLocks noRot="1" noChangeAspect="1" noMove="1" noResize="1" noEditPoints="1" noAdjustHandles="1" noChangeArrowheads="1" noChangeShapeType="1" noTextEdit="1"/>
                </p:cNvSpPr>
                <p:nvPr/>
              </p:nvSpPr>
              <p:spPr>
                <a:xfrm>
                  <a:off x="3049476" y="5949769"/>
                  <a:ext cx="715161" cy="461665"/>
                </a:xfrm>
                <a:prstGeom prst="rect">
                  <a:avLst/>
                </a:prstGeom>
                <a:blipFill rotWithShape="0">
                  <a:blip r:embed="rId4"/>
                  <a:stretch>
                    <a:fillRect/>
                  </a:stretch>
                </a:blipFill>
              </p:spPr>
              <p:txBody>
                <a:bodyPr/>
                <a:lstStyle/>
                <a:p>
                  <a:r>
                    <a:rPr lang="zh-CN" altLang="en-US">
                      <a:noFill/>
                    </a:rPr>
                    <a:t> </a:t>
                  </a:r>
                </a:p>
              </p:txBody>
            </p:sp>
          </mc:Fallback>
        </mc:AlternateContent>
      </p:grpSp>
      <p:grpSp>
        <p:nvGrpSpPr>
          <p:cNvPr id="20" name="群組 19">
            <a:extLst>
              <a:ext uri="{FF2B5EF4-FFF2-40B4-BE49-F238E27FC236}">
                <a16:creationId xmlns:a16="http://schemas.microsoft.com/office/drawing/2014/main" id="{EB8F23F9-FEC6-4585-BECE-FE043A5FF072}"/>
              </a:ext>
            </a:extLst>
          </p:cNvPr>
          <p:cNvGrpSpPr/>
          <p:nvPr/>
        </p:nvGrpSpPr>
        <p:grpSpPr>
          <a:xfrm>
            <a:off x="6987383" y="4888897"/>
            <a:ext cx="715161" cy="1669209"/>
            <a:chOff x="5344903" y="4888896"/>
            <a:chExt cx="715161" cy="1669209"/>
          </a:xfrm>
        </p:grpSpPr>
        <p:sp>
          <p:nvSpPr>
            <p:cNvPr id="12" name="矩形 11">
              <a:extLst>
                <a:ext uri="{FF2B5EF4-FFF2-40B4-BE49-F238E27FC236}">
                  <a16:creationId xmlns:a16="http://schemas.microsoft.com/office/drawing/2014/main" id="{D8505025-F892-4D05-B3EE-E7F69671238B}"/>
                </a:ext>
              </a:extLst>
            </p:cNvPr>
            <p:cNvSpPr/>
            <p:nvPr/>
          </p:nvSpPr>
          <p:spPr>
            <a:xfrm>
              <a:off x="5454456" y="588051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17" name="直線單箭頭接點 16">
              <a:extLst>
                <a:ext uri="{FF2B5EF4-FFF2-40B4-BE49-F238E27FC236}">
                  <a16:creationId xmlns:a16="http://schemas.microsoft.com/office/drawing/2014/main" id="{8EE88615-E2AD-41C2-95AE-03FC464AEE26}"/>
                </a:ext>
              </a:extLst>
            </p:cNvPr>
            <p:cNvCxnSpPr/>
            <p:nvPr/>
          </p:nvCxnSpPr>
          <p:spPr>
            <a:xfrm flipV="1">
              <a:off x="5700935" y="55270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B4B271D4-A2BB-42EC-9FBB-2A503D08BD94}"/>
                </a:ext>
              </a:extLst>
            </p:cNvPr>
            <p:cNvSpPr/>
            <p:nvPr/>
          </p:nvSpPr>
          <p:spPr>
            <a:xfrm>
              <a:off x="5455915" y="48888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9" name="文字方塊 58">
                  <a:extLst>
                    <a:ext uri="{FF2B5EF4-FFF2-40B4-BE49-F238E27FC236}">
                      <a16:creationId xmlns:a16="http://schemas.microsoft.com/office/drawing/2014/main" id="{09A6DE2E-259B-4DE8-8D3E-AFD53E13A52D}"/>
                    </a:ext>
                  </a:extLst>
                </p:cNvPr>
                <p:cNvSpPr txBox="1"/>
                <p:nvPr/>
              </p:nvSpPr>
              <p:spPr>
                <a:xfrm>
                  <a:off x="5344903" y="597360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59" name="文字方塊 58">
                  <a:extLst>
                    <a:ext uri="{FF2B5EF4-FFF2-40B4-BE49-F238E27FC236}">
                      <a16:creationId xmlns="" xmlns:a16="http://schemas.microsoft.com/office/drawing/2014/main" xmlns:a14="http://schemas.microsoft.com/office/drawing/2010/main" id="{09A6DE2E-259B-4DE8-8D3E-AFD53E13A52D}"/>
                    </a:ext>
                  </a:extLst>
                </p:cNvPr>
                <p:cNvSpPr txBox="1">
                  <a:spLocks noRot="1" noChangeAspect="1" noMove="1" noResize="1" noEditPoints="1" noAdjustHandles="1" noChangeArrowheads="1" noChangeShapeType="1" noTextEdit="1"/>
                </p:cNvSpPr>
                <p:nvPr/>
              </p:nvSpPr>
              <p:spPr>
                <a:xfrm>
                  <a:off x="5344903" y="5973607"/>
                  <a:ext cx="715161" cy="461665"/>
                </a:xfrm>
                <a:prstGeom prst="rect">
                  <a:avLst/>
                </a:prstGeom>
                <a:blipFill rotWithShape="0">
                  <a:blip r:embed="rId5"/>
                  <a:stretch>
                    <a:fillRect/>
                  </a:stretch>
                </a:blipFill>
              </p:spPr>
              <p:txBody>
                <a:bodyPr/>
                <a:lstStyle/>
                <a:p>
                  <a:r>
                    <a:rPr lang="zh-CN" altLang="en-US">
                      <a:noFill/>
                    </a:rPr>
                    <a:t> </a:t>
                  </a:r>
                </a:p>
              </p:txBody>
            </p:sp>
          </mc:Fallback>
        </mc:AlternateContent>
      </p:grpSp>
      <p:grpSp>
        <p:nvGrpSpPr>
          <p:cNvPr id="22" name="群組 21">
            <a:extLst>
              <a:ext uri="{FF2B5EF4-FFF2-40B4-BE49-F238E27FC236}">
                <a16:creationId xmlns:a16="http://schemas.microsoft.com/office/drawing/2014/main" id="{4533AF47-92D8-4B4A-80A2-EB67CB250EEE}"/>
              </a:ext>
            </a:extLst>
          </p:cNvPr>
          <p:cNvGrpSpPr/>
          <p:nvPr/>
        </p:nvGrpSpPr>
        <p:grpSpPr>
          <a:xfrm>
            <a:off x="9224854" y="4905698"/>
            <a:ext cx="715161" cy="1669209"/>
            <a:chOff x="7700853" y="4905697"/>
            <a:chExt cx="715161" cy="1669209"/>
          </a:xfrm>
        </p:grpSpPr>
        <p:sp>
          <p:nvSpPr>
            <p:cNvPr id="7" name="矩形 6">
              <a:extLst>
                <a:ext uri="{FF2B5EF4-FFF2-40B4-BE49-F238E27FC236}">
                  <a16:creationId xmlns:a16="http://schemas.microsoft.com/office/drawing/2014/main" id="{293733A0-2725-4CFC-8FBB-92EA2F2C6A53}"/>
                </a:ext>
              </a:extLst>
            </p:cNvPr>
            <p:cNvSpPr/>
            <p:nvPr/>
          </p:nvSpPr>
          <p:spPr>
            <a:xfrm>
              <a:off x="7816425" y="5897316"/>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16" name="直線單箭頭接點 15">
              <a:extLst>
                <a:ext uri="{FF2B5EF4-FFF2-40B4-BE49-F238E27FC236}">
                  <a16:creationId xmlns:a16="http://schemas.microsoft.com/office/drawing/2014/main" id="{22AC02A9-CD80-49BB-8BD0-08AEE4BB3DA0}"/>
                </a:ext>
              </a:extLst>
            </p:cNvPr>
            <p:cNvCxnSpPr/>
            <p:nvPr/>
          </p:nvCxnSpPr>
          <p:spPr>
            <a:xfrm flipV="1">
              <a:off x="8069550" y="554387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73B422D6-17F7-458F-BACB-DF01A1FFE19F}"/>
                </a:ext>
              </a:extLst>
            </p:cNvPr>
            <p:cNvSpPr/>
            <p:nvPr/>
          </p:nvSpPr>
          <p:spPr>
            <a:xfrm>
              <a:off x="7825858" y="490569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0C709CFC-6FFF-4FD8-8E04-CD1F34B0DDF8}"/>
                    </a:ext>
                  </a:extLst>
                </p:cNvPr>
                <p:cNvSpPr txBox="1"/>
                <p:nvPr/>
              </p:nvSpPr>
              <p:spPr>
                <a:xfrm>
                  <a:off x="7700853" y="597966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62" name="文字方塊 61">
                  <a:extLst>
                    <a:ext uri="{FF2B5EF4-FFF2-40B4-BE49-F238E27FC236}">
                      <a16:creationId xmlns="" xmlns:a16="http://schemas.microsoft.com/office/drawing/2014/main" xmlns:a14="http://schemas.microsoft.com/office/drawing/2010/main" id="{0C709CFC-6FFF-4FD8-8E04-CD1F34B0DDF8}"/>
                    </a:ext>
                  </a:extLst>
                </p:cNvPr>
                <p:cNvSpPr txBox="1">
                  <a:spLocks noRot="1" noChangeAspect="1" noMove="1" noResize="1" noEditPoints="1" noAdjustHandles="1" noChangeArrowheads="1" noChangeShapeType="1" noTextEdit="1"/>
                </p:cNvSpPr>
                <p:nvPr/>
              </p:nvSpPr>
              <p:spPr>
                <a:xfrm>
                  <a:off x="7700853" y="5979665"/>
                  <a:ext cx="715161" cy="461665"/>
                </a:xfrm>
                <a:prstGeom prst="rect">
                  <a:avLst/>
                </a:prstGeom>
                <a:blipFill rotWithShape="0">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41" name="文字方塊 140">
                <a:extLst>
                  <a:ext uri="{FF2B5EF4-FFF2-40B4-BE49-F238E27FC236}">
                    <a16:creationId xmlns:a16="http://schemas.microsoft.com/office/drawing/2014/main" id="{B249C74F-1BCC-40EA-88CC-58CB0BFE0B6E}"/>
                  </a:ext>
                </a:extLst>
              </p:cNvPr>
              <p:cNvSpPr txBox="1"/>
              <p:nvPr/>
            </p:nvSpPr>
            <p:spPr>
              <a:xfrm>
                <a:off x="9250841" y="496097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41" name="文字方塊 140">
                <a:extLst>
                  <a:ext uri="{FF2B5EF4-FFF2-40B4-BE49-F238E27FC236}">
                    <a16:creationId xmlns="" xmlns:a16="http://schemas.microsoft.com/office/drawing/2014/main" xmlns:a14="http://schemas.microsoft.com/office/drawing/2010/main" id="{B249C74F-1BCC-40EA-88CC-58CB0BFE0B6E}"/>
                  </a:ext>
                </a:extLst>
              </p:cNvPr>
              <p:cNvSpPr txBox="1">
                <a:spLocks noRot="1" noChangeAspect="1" noMove="1" noResize="1" noEditPoints="1" noAdjustHandles="1" noChangeArrowheads="1" noChangeShapeType="1" noTextEdit="1"/>
              </p:cNvSpPr>
              <p:nvPr/>
            </p:nvSpPr>
            <p:spPr>
              <a:xfrm>
                <a:off x="9250841" y="4960971"/>
                <a:ext cx="715161" cy="46166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文字方塊 141">
                <a:extLst>
                  <a:ext uri="{FF2B5EF4-FFF2-40B4-BE49-F238E27FC236}">
                    <a16:creationId xmlns:a16="http://schemas.microsoft.com/office/drawing/2014/main" id="{D52FDE77-DA0C-4287-9AC6-C3BF462C9E0E}"/>
                  </a:ext>
                </a:extLst>
              </p:cNvPr>
              <p:cNvSpPr txBox="1"/>
              <p:nvPr/>
            </p:nvSpPr>
            <p:spPr>
              <a:xfrm>
                <a:off x="7003167" y="49498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42" name="文字方塊 141">
                <a:extLst>
                  <a:ext uri="{FF2B5EF4-FFF2-40B4-BE49-F238E27FC236}">
                    <a16:creationId xmlns="" xmlns:a16="http://schemas.microsoft.com/office/drawing/2014/main" xmlns:a14="http://schemas.microsoft.com/office/drawing/2010/main" id="{D52FDE77-DA0C-4287-9AC6-C3BF462C9E0E}"/>
                  </a:ext>
                </a:extLst>
              </p:cNvPr>
              <p:cNvSpPr txBox="1">
                <a:spLocks noRot="1" noChangeAspect="1" noMove="1" noResize="1" noEditPoints="1" noAdjustHandles="1" noChangeArrowheads="1" noChangeShapeType="1" noTextEdit="1"/>
              </p:cNvSpPr>
              <p:nvPr/>
            </p:nvSpPr>
            <p:spPr>
              <a:xfrm>
                <a:off x="7003167" y="4949898"/>
                <a:ext cx="715161" cy="46166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文字方塊 142">
                <a:extLst>
                  <a:ext uri="{FF2B5EF4-FFF2-40B4-BE49-F238E27FC236}">
                    <a16:creationId xmlns:a16="http://schemas.microsoft.com/office/drawing/2014/main" id="{CDC5C4F6-6227-4CC2-91C5-85BC49507550}"/>
                  </a:ext>
                </a:extLst>
              </p:cNvPr>
              <p:cNvSpPr txBox="1"/>
              <p:nvPr/>
            </p:nvSpPr>
            <p:spPr>
              <a:xfrm>
                <a:off x="4790912" y="49498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43" name="文字方塊 142">
                <a:extLst>
                  <a:ext uri="{FF2B5EF4-FFF2-40B4-BE49-F238E27FC236}">
                    <a16:creationId xmlns="" xmlns:a16="http://schemas.microsoft.com/office/drawing/2014/main" xmlns:a14="http://schemas.microsoft.com/office/drawing/2010/main" id="{CDC5C4F6-6227-4CC2-91C5-85BC49507550}"/>
                  </a:ext>
                </a:extLst>
              </p:cNvPr>
              <p:cNvSpPr txBox="1">
                <a:spLocks noRot="1" noChangeAspect="1" noMove="1" noResize="1" noEditPoints="1" noAdjustHandles="1" noChangeArrowheads="1" noChangeShapeType="1" noTextEdit="1"/>
              </p:cNvSpPr>
              <p:nvPr/>
            </p:nvSpPr>
            <p:spPr>
              <a:xfrm>
                <a:off x="4790912" y="4949898"/>
                <a:ext cx="715161" cy="46166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4" name="文字方塊 143">
                <a:extLst>
                  <a:ext uri="{FF2B5EF4-FFF2-40B4-BE49-F238E27FC236}">
                    <a16:creationId xmlns:a16="http://schemas.microsoft.com/office/drawing/2014/main" id="{5B93F637-5784-4D08-A629-B36257DE3427}"/>
                  </a:ext>
                </a:extLst>
              </p:cNvPr>
              <p:cNvSpPr txBox="1"/>
              <p:nvPr/>
            </p:nvSpPr>
            <p:spPr>
              <a:xfrm>
                <a:off x="2497804" y="49424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44" name="文字方塊 143">
                <a:extLst>
                  <a:ext uri="{FF2B5EF4-FFF2-40B4-BE49-F238E27FC236}">
                    <a16:creationId xmlns="" xmlns:a16="http://schemas.microsoft.com/office/drawing/2014/main" xmlns:a14="http://schemas.microsoft.com/office/drawing/2010/main" id="{5B93F637-5784-4D08-A629-B36257DE3427}"/>
                  </a:ext>
                </a:extLst>
              </p:cNvPr>
              <p:cNvSpPr txBox="1">
                <a:spLocks noRot="1" noChangeAspect="1" noMove="1" noResize="1" noEditPoints="1" noAdjustHandles="1" noChangeArrowheads="1" noChangeShapeType="1" noTextEdit="1"/>
              </p:cNvSpPr>
              <p:nvPr/>
            </p:nvSpPr>
            <p:spPr>
              <a:xfrm>
                <a:off x="2497804" y="4942432"/>
                <a:ext cx="715161" cy="461665"/>
              </a:xfrm>
              <a:prstGeom prst="rect">
                <a:avLst/>
              </a:prstGeom>
              <a:blipFill rotWithShape="0">
                <a:blip r:embed="rId10"/>
                <a:stretch>
                  <a:fillRect/>
                </a:stretch>
              </a:blipFill>
            </p:spPr>
            <p:txBody>
              <a:bodyPr/>
              <a:lstStyle/>
              <a:p>
                <a:r>
                  <a:rPr lang="zh-CN" altLang="en-US">
                    <a:noFill/>
                  </a:rPr>
                  <a:t> </a:t>
                </a:r>
              </a:p>
            </p:txBody>
          </p:sp>
        </mc:Fallback>
      </mc:AlternateContent>
      <p:grpSp>
        <p:nvGrpSpPr>
          <p:cNvPr id="2" name="群組 1">
            <a:extLst>
              <a:ext uri="{FF2B5EF4-FFF2-40B4-BE49-F238E27FC236}">
                <a16:creationId xmlns:a16="http://schemas.microsoft.com/office/drawing/2014/main" id="{822E1E52-6322-40C4-865F-889D703F6C18}"/>
              </a:ext>
            </a:extLst>
          </p:cNvPr>
          <p:cNvGrpSpPr/>
          <p:nvPr/>
        </p:nvGrpSpPr>
        <p:grpSpPr>
          <a:xfrm>
            <a:off x="2497804" y="1240835"/>
            <a:ext cx="715161" cy="605813"/>
            <a:chOff x="635402" y="1337615"/>
            <a:chExt cx="715161" cy="605813"/>
          </a:xfrm>
        </p:grpSpPr>
        <p:sp>
          <p:nvSpPr>
            <p:cNvPr id="116" name="矩形 115">
              <a:extLst>
                <a:ext uri="{FF2B5EF4-FFF2-40B4-BE49-F238E27FC236}">
                  <a16:creationId xmlns:a16="http://schemas.microsoft.com/office/drawing/2014/main" id="{84B7A62B-F323-4C8E-B9FE-589F0D902A23}"/>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07CEA81A-83E9-4CB4-8A43-D4602BF7C715}"/>
                    </a:ext>
                  </a:extLst>
                </p:cNvPr>
                <p:cNvSpPr txBox="1"/>
                <p:nvPr/>
              </p:nvSpPr>
              <p:spPr>
                <a:xfrm>
                  <a:off x="635402" y="141713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17" name="文字方塊 116">
                  <a:extLst>
                    <a:ext uri="{FF2B5EF4-FFF2-40B4-BE49-F238E27FC236}">
                      <a16:creationId xmlns="" xmlns:a16="http://schemas.microsoft.com/office/drawing/2014/main" xmlns:a14="http://schemas.microsoft.com/office/drawing/2010/main" id="{07CEA81A-83E9-4CB4-8A43-D4602BF7C715}"/>
                    </a:ext>
                  </a:extLst>
                </p:cNvPr>
                <p:cNvSpPr txBox="1">
                  <a:spLocks noRot="1" noChangeAspect="1" noMove="1" noResize="1" noEditPoints="1" noAdjustHandles="1" noChangeArrowheads="1" noChangeShapeType="1" noTextEdit="1"/>
                </p:cNvSpPr>
                <p:nvPr/>
              </p:nvSpPr>
              <p:spPr>
                <a:xfrm>
                  <a:off x="635402" y="1417137"/>
                  <a:ext cx="715161" cy="461665"/>
                </a:xfrm>
                <a:prstGeom prst="rect">
                  <a:avLst/>
                </a:prstGeom>
                <a:blipFill rotWithShape="0">
                  <a:blip r:embed="rId11"/>
                  <a:stretch>
                    <a:fillRect/>
                  </a:stretch>
                </a:blipFill>
              </p:spPr>
              <p:txBody>
                <a:bodyPr/>
                <a:lstStyle/>
                <a:p>
                  <a:r>
                    <a:rPr lang="zh-CN" altLang="en-US">
                      <a:noFill/>
                    </a:rPr>
                    <a:t> </a:t>
                  </a:r>
                </a:p>
              </p:txBody>
            </p:sp>
          </mc:Fallback>
        </mc:AlternateContent>
      </p:grpSp>
      <p:grpSp>
        <p:nvGrpSpPr>
          <p:cNvPr id="127" name="群組 126">
            <a:extLst>
              <a:ext uri="{FF2B5EF4-FFF2-40B4-BE49-F238E27FC236}">
                <a16:creationId xmlns:a16="http://schemas.microsoft.com/office/drawing/2014/main" id="{3F924E1F-53CC-43F0-8511-615D5577DBCD}"/>
              </a:ext>
            </a:extLst>
          </p:cNvPr>
          <p:cNvGrpSpPr/>
          <p:nvPr/>
        </p:nvGrpSpPr>
        <p:grpSpPr>
          <a:xfrm>
            <a:off x="4749911" y="1240835"/>
            <a:ext cx="715161" cy="605813"/>
            <a:chOff x="635402" y="1337615"/>
            <a:chExt cx="715161" cy="605813"/>
          </a:xfrm>
        </p:grpSpPr>
        <p:sp>
          <p:nvSpPr>
            <p:cNvPr id="130" name="矩形 129">
              <a:extLst>
                <a:ext uri="{FF2B5EF4-FFF2-40B4-BE49-F238E27FC236}">
                  <a16:creationId xmlns:a16="http://schemas.microsoft.com/office/drawing/2014/main" id="{E856FB97-1C13-4B7D-AFFD-B52148D2A395}"/>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31" name="文字方塊 130">
                  <a:extLst>
                    <a:ext uri="{FF2B5EF4-FFF2-40B4-BE49-F238E27FC236}">
                      <a16:creationId xmlns:a16="http://schemas.microsoft.com/office/drawing/2014/main" id="{8835FF1A-10F6-4B3D-864D-2DB482AFC96A}"/>
                    </a:ext>
                  </a:extLst>
                </p:cNvPr>
                <p:cNvSpPr txBox="1"/>
                <p:nvPr/>
              </p:nvSpPr>
              <p:spPr>
                <a:xfrm>
                  <a:off x="635402" y="141713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31" name="文字方塊 130">
                  <a:extLst>
                    <a:ext uri="{FF2B5EF4-FFF2-40B4-BE49-F238E27FC236}">
                      <a16:creationId xmlns="" xmlns:a16="http://schemas.microsoft.com/office/drawing/2014/main" xmlns:a14="http://schemas.microsoft.com/office/drawing/2010/main" id="{8835FF1A-10F6-4B3D-864D-2DB482AFC96A}"/>
                    </a:ext>
                  </a:extLst>
                </p:cNvPr>
                <p:cNvSpPr txBox="1">
                  <a:spLocks noRot="1" noChangeAspect="1" noMove="1" noResize="1" noEditPoints="1" noAdjustHandles="1" noChangeArrowheads="1" noChangeShapeType="1" noTextEdit="1"/>
                </p:cNvSpPr>
                <p:nvPr/>
              </p:nvSpPr>
              <p:spPr>
                <a:xfrm>
                  <a:off x="635402" y="1417137"/>
                  <a:ext cx="715161" cy="461665"/>
                </a:xfrm>
                <a:prstGeom prst="rect">
                  <a:avLst/>
                </a:prstGeom>
                <a:blipFill rotWithShape="0">
                  <a:blip r:embed="rId12"/>
                  <a:stretch>
                    <a:fillRect/>
                  </a:stretch>
                </a:blipFill>
              </p:spPr>
              <p:txBody>
                <a:bodyPr/>
                <a:lstStyle/>
                <a:p>
                  <a:r>
                    <a:rPr lang="zh-CN" altLang="en-US">
                      <a:noFill/>
                    </a:rPr>
                    <a:t> </a:t>
                  </a:r>
                </a:p>
              </p:txBody>
            </p:sp>
          </mc:Fallback>
        </mc:AlternateContent>
      </p:grpSp>
      <p:grpSp>
        <p:nvGrpSpPr>
          <p:cNvPr id="165" name="群組 164">
            <a:extLst>
              <a:ext uri="{FF2B5EF4-FFF2-40B4-BE49-F238E27FC236}">
                <a16:creationId xmlns:a16="http://schemas.microsoft.com/office/drawing/2014/main" id="{35101770-E9BF-4A30-BBAB-3BBCB80B0438}"/>
              </a:ext>
            </a:extLst>
          </p:cNvPr>
          <p:cNvGrpSpPr/>
          <p:nvPr/>
        </p:nvGrpSpPr>
        <p:grpSpPr>
          <a:xfrm>
            <a:off x="7003167" y="1240835"/>
            <a:ext cx="715161" cy="605813"/>
            <a:chOff x="635402" y="1337615"/>
            <a:chExt cx="715161" cy="605813"/>
          </a:xfrm>
        </p:grpSpPr>
        <p:sp>
          <p:nvSpPr>
            <p:cNvPr id="166" name="矩形 165">
              <a:extLst>
                <a:ext uri="{FF2B5EF4-FFF2-40B4-BE49-F238E27FC236}">
                  <a16:creationId xmlns:a16="http://schemas.microsoft.com/office/drawing/2014/main" id="{74B163B2-C828-42DE-8A3F-8D54CD603314}"/>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7" name="文字方塊 166">
                  <a:extLst>
                    <a:ext uri="{FF2B5EF4-FFF2-40B4-BE49-F238E27FC236}">
                      <a16:creationId xmlns:a16="http://schemas.microsoft.com/office/drawing/2014/main" id="{677D01A2-6423-4A4F-A182-97E91CF290E0}"/>
                    </a:ext>
                  </a:extLst>
                </p:cNvPr>
                <p:cNvSpPr txBox="1"/>
                <p:nvPr/>
              </p:nvSpPr>
              <p:spPr>
                <a:xfrm>
                  <a:off x="635402" y="141713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67" name="文字方塊 166">
                  <a:extLst>
                    <a:ext uri="{FF2B5EF4-FFF2-40B4-BE49-F238E27FC236}">
                      <a16:creationId xmlns="" xmlns:a16="http://schemas.microsoft.com/office/drawing/2014/main" xmlns:a14="http://schemas.microsoft.com/office/drawing/2010/main" id="{677D01A2-6423-4A4F-A182-97E91CF290E0}"/>
                    </a:ext>
                  </a:extLst>
                </p:cNvPr>
                <p:cNvSpPr txBox="1">
                  <a:spLocks noRot="1" noChangeAspect="1" noMove="1" noResize="1" noEditPoints="1" noAdjustHandles="1" noChangeArrowheads="1" noChangeShapeType="1" noTextEdit="1"/>
                </p:cNvSpPr>
                <p:nvPr/>
              </p:nvSpPr>
              <p:spPr>
                <a:xfrm>
                  <a:off x="635402" y="1417137"/>
                  <a:ext cx="715161" cy="461665"/>
                </a:xfrm>
                <a:prstGeom prst="rect">
                  <a:avLst/>
                </a:prstGeom>
                <a:blipFill rotWithShape="0">
                  <a:blip r:embed="rId13"/>
                  <a:stretch>
                    <a:fillRect/>
                  </a:stretch>
                </a:blipFill>
              </p:spPr>
              <p:txBody>
                <a:bodyPr/>
                <a:lstStyle/>
                <a:p>
                  <a:r>
                    <a:rPr lang="zh-CN" altLang="en-US">
                      <a:noFill/>
                    </a:rPr>
                    <a:t> </a:t>
                  </a:r>
                </a:p>
              </p:txBody>
            </p:sp>
          </mc:Fallback>
        </mc:AlternateContent>
      </p:grpSp>
      <p:grpSp>
        <p:nvGrpSpPr>
          <p:cNvPr id="168" name="群組 167">
            <a:extLst>
              <a:ext uri="{FF2B5EF4-FFF2-40B4-BE49-F238E27FC236}">
                <a16:creationId xmlns:a16="http://schemas.microsoft.com/office/drawing/2014/main" id="{3CECDA15-B6BE-452D-A0D6-FCF708686119}"/>
              </a:ext>
            </a:extLst>
          </p:cNvPr>
          <p:cNvGrpSpPr/>
          <p:nvPr/>
        </p:nvGrpSpPr>
        <p:grpSpPr>
          <a:xfrm>
            <a:off x="9250841" y="1240835"/>
            <a:ext cx="715161" cy="605813"/>
            <a:chOff x="635402" y="1337615"/>
            <a:chExt cx="715161" cy="605813"/>
          </a:xfrm>
        </p:grpSpPr>
        <p:sp>
          <p:nvSpPr>
            <p:cNvPr id="169" name="矩形 168">
              <a:extLst>
                <a:ext uri="{FF2B5EF4-FFF2-40B4-BE49-F238E27FC236}">
                  <a16:creationId xmlns:a16="http://schemas.microsoft.com/office/drawing/2014/main" id="{181C4676-175C-4299-88FD-2874B615CE12}"/>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0" name="文字方塊 169">
                  <a:extLst>
                    <a:ext uri="{FF2B5EF4-FFF2-40B4-BE49-F238E27FC236}">
                      <a16:creationId xmlns:a16="http://schemas.microsoft.com/office/drawing/2014/main" id="{7D5C1436-70E5-4E14-9DC9-8DBE41E8143D}"/>
                    </a:ext>
                  </a:extLst>
                </p:cNvPr>
                <p:cNvSpPr txBox="1"/>
                <p:nvPr/>
              </p:nvSpPr>
              <p:spPr>
                <a:xfrm>
                  <a:off x="635402" y="141713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70" name="文字方塊 169">
                  <a:extLst>
                    <a:ext uri="{FF2B5EF4-FFF2-40B4-BE49-F238E27FC236}">
                      <a16:creationId xmlns="" xmlns:a16="http://schemas.microsoft.com/office/drawing/2014/main" xmlns:a14="http://schemas.microsoft.com/office/drawing/2010/main" id="{7D5C1436-70E5-4E14-9DC9-8DBE41E8143D}"/>
                    </a:ext>
                  </a:extLst>
                </p:cNvPr>
                <p:cNvSpPr txBox="1">
                  <a:spLocks noRot="1" noChangeAspect="1" noMove="1" noResize="1" noEditPoints="1" noAdjustHandles="1" noChangeArrowheads="1" noChangeShapeType="1" noTextEdit="1"/>
                </p:cNvSpPr>
                <p:nvPr/>
              </p:nvSpPr>
              <p:spPr>
                <a:xfrm>
                  <a:off x="635402" y="1417137"/>
                  <a:ext cx="715161" cy="461665"/>
                </a:xfrm>
                <a:prstGeom prst="rect">
                  <a:avLst/>
                </a:prstGeom>
                <a:blipFill rotWithShape="0">
                  <a:blip r:embed="rId14"/>
                  <a:stretch>
                    <a:fillRect/>
                  </a:stretch>
                </a:blipFill>
              </p:spPr>
              <p:txBody>
                <a:bodyPr/>
                <a:lstStyle/>
                <a:p>
                  <a:r>
                    <a:rPr lang="zh-CN" altLang="en-US">
                      <a:noFill/>
                    </a:rPr>
                    <a:t> </a:t>
                  </a:r>
                </a:p>
              </p:txBody>
            </p:sp>
          </mc:Fallback>
        </mc:AlternateContent>
      </p:grpSp>
      <p:cxnSp>
        <p:nvCxnSpPr>
          <p:cNvPr id="26" name="直線單箭頭接點 25">
            <a:extLst>
              <a:ext uri="{FF2B5EF4-FFF2-40B4-BE49-F238E27FC236}">
                <a16:creationId xmlns:a16="http://schemas.microsoft.com/office/drawing/2014/main" id="{81E1C871-F2F8-42AC-AFD4-4480852594D4}"/>
              </a:ext>
            </a:extLst>
          </p:cNvPr>
          <p:cNvCxnSpPr>
            <a:cxnSpLocks/>
          </p:cNvCxnSpPr>
          <p:nvPr/>
        </p:nvCxnSpPr>
        <p:spPr>
          <a:xfrm flipV="1">
            <a:off x="2821111" y="4221844"/>
            <a:ext cx="0" cy="6670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線單箭頭接點 170">
            <a:extLst>
              <a:ext uri="{FF2B5EF4-FFF2-40B4-BE49-F238E27FC236}">
                <a16:creationId xmlns:a16="http://schemas.microsoft.com/office/drawing/2014/main" id="{928F8359-9B7D-4FFA-9B74-F8A416D3D75A}"/>
              </a:ext>
            </a:extLst>
          </p:cNvPr>
          <p:cNvCxnSpPr>
            <a:cxnSpLocks/>
          </p:cNvCxnSpPr>
          <p:nvPr/>
        </p:nvCxnSpPr>
        <p:spPr>
          <a:xfrm flipV="1">
            <a:off x="5097350" y="4206973"/>
            <a:ext cx="0" cy="6670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單箭頭接點 171">
            <a:extLst>
              <a:ext uri="{FF2B5EF4-FFF2-40B4-BE49-F238E27FC236}">
                <a16:creationId xmlns:a16="http://schemas.microsoft.com/office/drawing/2014/main" id="{12007D41-3006-4F26-B4D8-013A88FF0356}"/>
              </a:ext>
            </a:extLst>
          </p:cNvPr>
          <p:cNvCxnSpPr>
            <a:cxnSpLocks/>
          </p:cNvCxnSpPr>
          <p:nvPr/>
        </p:nvCxnSpPr>
        <p:spPr>
          <a:xfrm flipV="1">
            <a:off x="7343414" y="4206973"/>
            <a:ext cx="0" cy="6670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單箭頭接點 172">
            <a:extLst>
              <a:ext uri="{FF2B5EF4-FFF2-40B4-BE49-F238E27FC236}">
                <a16:creationId xmlns:a16="http://schemas.microsoft.com/office/drawing/2014/main" id="{3257D38D-DDB0-4B9B-A616-B831B12CF273}"/>
              </a:ext>
            </a:extLst>
          </p:cNvPr>
          <p:cNvCxnSpPr>
            <a:cxnSpLocks/>
          </p:cNvCxnSpPr>
          <p:nvPr/>
        </p:nvCxnSpPr>
        <p:spPr>
          <a:xfrm flipV="1">
            <a:off x="9593550" y="4221844"/>
            <a:ext cx="0" cy="6670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單箭頭接點 173">
            <a:extLst>
              <a:ext uri="{FF2B5EF4-FFF2-40B4-BE49-F238E27FC236}">
                <a16:creationId xmlns:a16="http://schemas.microsoft.com/office/drawing/2014/main" id="{09BFFDEF-F097-4DAF-AFF3-D52E7272D0B7}"/>
              </a:ext>
            </a:extLst>
          </p:cNvPr>
          <p:cNvCxnSpPr>
            <a:cxnSpLocks/>
          </p:cNvCxnSpPr>
          <p:nvPr/>
        </p:nvCxnSpPr>
        <p:spPr>
          <a:xfrm flipV="1">
            <a:off x="2821541" y="1861518"/>
            <a:ext cx="0" cy="6670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單箭頭接點 174">
            <a:extLst>
              <a:ext uri="{FF2B5EF4-FFF2-40B4-BE49-F238E27FC236}">
                <a16:creationId xmlns:a16="http://schemas.microsoft.com/office/drawing/2014/main" id="{61AA3BCF-DB0E-4501-9FA2-B5837F2AC9E3}"/>
              </a:ext>
            </a:extLst>
          </p:cNvPr>
          <p:cNvCxnSpPr>
            <a:cxnSpLocks/>
          </p:cNvCxnSpPr>
          <p:nvPr/>
        </p:nvCxnSpPr>
        <p:spPr>
          <a:xfrm flipV="1">
            <a:off x="5097780" y="1846647"/>
            <a:ext cx="0" cy="6670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a:extLst>
              <a:ext uri="{FF2B5EF4-FFF2-40B4-BE49-F238E27FC236}">
                <a16:creationId xmlns:a16="http://schemas.microsoft.com/office/drawing/2014/main" id="{3599C019-F49D-4A27-9C38-8D468A843A22}"/>
              </a:ext>
            </a:extLst>
          </p:cNvPr>
          <p:cNvCxnSpPr>
            <a:cxnSpLocks/>
          </p:cNvCxnSpPr>
          <p:nvPr/>
        </p:nvCxnSpPr>
        <p:spPr>
          <a:xfrm flipV="1">
            <a:off x="7343844" y="1846647"/>
            <a:ext cx="0" cy="6670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a:extLst>
              <a:ext uri="{FF2B5EF4-FFF2-40B4-BE49-F238E27FC236}">
                <a16:creationId xmlns:a16="http://schemas.microsoft.com/office/drawing/2014/main" id="{D6B72465-DB57-44D7-9747-78256D6C31A1}"/>
              </a:ext>
            </a:extLst>
          </p:cNvPr>
          <p:cNvCxnSpPr>
            <a:cxnSpLocks/>
          </p:cNvCxnSpPr>
          <p:nvPr/>
        </p:nvCxnSpPr>
        <p:spPr>
          <a:xfrm flipV="1">
            <a:off x="9593980" y="1861518"/>
            <a:ext cx="0" cy="6670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圓角 8">
            <a:extLst>
              <a:ext uri="{FF2B5EF4-FFF2-40B4-BE49-F238E27FC236}">
                <a16:creationId xmlns:a16="http://schemas.microsoft.com/office/drawing/2014/main" id="{BF747593-CDE7-42C8-B6D5-630DD547ACDE}"/>
              </a:ext>
            </a:extLst>
          </p:cNvPr>
          <p:cNvSpPr/>
          <p:nvPr/>
        </p:nvSpPr>
        <p:spPr>
          <a:xfrm>
            <a:off x="2130393" y="2464177"/>
            <a:ext cx="8085213" cy="1742796"/>
          </a:xfrm>
          <a:prstGeom prst="roundRect">
            <a:avLst/>
          </a:prstGeom>
          <a:blipFill>
            <a:blip r:embed="rId15"/>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Self-Attention Layer</a:t>
            </a:r>
            <a:endParaRPr lang="zh-TW" altLang="en-US" sz="2800" dirty="0"/>
          </a:p>
        </p:txBody>
      </p:sp>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4EEC0C8B-22B3-46EB-9FD4-A8F30CBB4B3D}"/>
                  </a:ext>
                </a:extLst>
              </p:cNvPr>
              <p:cNvSpPr txBox="1"/>
              <p:nvPr/>
            </p:nvSpPr>
            <p:spPr>
              <a:xfrm>
                <a:off x="6571350" y="841890"/>
                <a:ext cx="5538151" cy="461665"/>
              </a:xfrm>
              <a:prstGeom prst="rect">
                <a:avLst/>
              </a:prstGeom>
              <a:noFill/>
            </p:spPr>
            <p:txBody>
              <a:bodyPr wrap="square" rtlCol="0">
                <a:spAutoFit/>
              </a:bodyPr>
              <a:lstStyle/>
              <a:p>
                <a14:m>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1</m:t>
                        </m:r>
                      </m:sup>
                    </m:sSup>
                  </m:oMath>
                </a14:m>
                <a:r>
                  <a:rPr lang="en-US" altLang="zh-TW" sz="2400" dirty="0"/>
                  <a:t>, </a:t>
                </a:r>
                <a14:m>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2</m:t>
                        </m:r>
                      </m:sup>
                    </m:sSup>
                  </m:oMath>
                </a14:m>
                <a:r>
                  <a:rPr lang="en-US" altLang="zh-TW" sz="2400" dirty="0"/>
                  <a:t>, </a:t>
                </a:r>
                <a14:m>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3</m:t>
                        </m:r>
                      </m:sup>
                    </m:sSup>
                  </m:oMath>
                </a14:m>
                <a:r>
                  <a:rPr lang="en-US" altLang="zh-TW" sz="2400" dirty="0"/>
                  <a:t>, </a:t>
                </a:r>
                <a14:m>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4</m:t>
                        </m:r>
                      </m:sup>
                    </m:sSup>
                  </m:oMath>
                </a14:m>
                <a:r>
                  <a:rPr lang="zh-TW" altLang="en-US" sz="2400" dirty="0"/>
                  <a:t> </a:t>
                </a:r>
                <a:r>
                  <a:rPr lang="en-US" altLang="zh-TW" sz="2400" dirty="0"/>
                  <a:t>can be parallelly computed. </a:t>
                </a:r>
                <a:endParaRPr lang="zh-TW" altLang="en-US" sz="2400" dirty="0"/>
              </a:p>
            </p:txBody>
          </p:sp>
        </mc:Choice>
        <mc:Fallback xmlns="">
          <p:sp>
            <p:nvSpPr>
              <p:cNvPr id="30" name="文字方塊 29">
                <a:extLst>
                  <a:ext uri="{FF2B5EF4-FFF2-40B4-BE49-F238E27FC236}">
                    <a16:creationId xmlns="" xmlns:a16="http://schemas.microsoft.com/office/drawing/2014/main" xmlns:a14="http://schemas.microsoft.com/office/drawing/2010/main" id="{4EEC0C8B-22B3-46EB-9FD4-A8F30CBB4B3D}"/>
                  </a:ext>
                </a:extLst>
              </p:cNvPr>
              <p:cNvSpPr txBox="1">
                <a:spLocks noRot="1" noChangeAspect="1" noMove="1" noResize="1" noEditPoints="1" noAdjustHandles="1" noChangeArrowheads="1" noChangeShapeType="1" noTextEdit="1"/>
              </p:cNvSpPr>
              <p:nvPr/>
            </p:nvSpPr>
            <p:spPr>
              <a:xfrm>
                <a:off x="6571350" y="841890"/>
                <a:ext cx="5538151" cy="461665"/>
              </a:xfrm>
              <a:prstGeom prst="rect">
                <a:avLst/>
              </a:prstGeom>
              <a:blipFill rotWithShape="0">
                <a:blip r:embed="rId16"/>
                <a:stretch>
                  <a:fillRect l="-330" t="-10526" r="-551"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3481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4" name="文字方塊 73">
                <a:extLst>
                  <a:ext uri="{FF2B5EF4-FFF2-40B4-BE49-F238E27FC236}">
                    <a16:creationId xmlns:a16="http://schemas.microsoft.com/office/drawing/2014/main" id="{E44D86F6-FF22-4EAD-A0C2-1BAADE8983EA}"/>
                  </a:ext>
                </a:extLst>
              </p:cNvPr>
              <p:cNvSpPr txBox="1"/>
              <p:nvPr/>
            </p:nvSpPr>
            <p:spPr>
              <a:xfrm>
                <a:off x="1925971" y="1580777"/>
                <a:ext cx="1500988"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𝑞</m:t>
                          </m:r>
                        </m:sup>
                      </m:sSup>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74" name="文字方塊 73">
                <a:extLst>
                  <a:ext uri="{FF2B5EF4-FFF2-40B4-BE49-F238E27FC236}">
                    <a16:creationId xmlns="" xmlns:a16="http://schemas.microsoft.com/office/drawing/2014/main" xmlns:a14="http://schemas.microsoft.com/office/drawing/2010/main" id="{E44D86F6-FF22-4EAD-A0C2-1BAADE8983EA}"/>
                  </a:ext>
                </a:extLst>
              </p:cNvPr>
              <p:cNvSpPr txBox="1">
                <a:spLocks noRot="1" noChangeAspect="1" noMove="1" noResize="1" noEditPoints="1" noAdjustHandles="1" noChangeArrowheads="1" noChangeShapeType="1" noTextEdit="1"/>
              </p:cNvSpPr>
              <p:nvPr/>
            </p:nvSpPr>
            <p:spPr>
              <a:xfrm>
                <a:off x="1925971" y="1580777"/>
                <a:ext cx="1500988" cy="381258"/>
              </a:xfrm>
              <a:prstGeom prst="rect">
                <a:avLst/>
              </a:prstGeom>
              <a:blipFill rotWithShape="0">
                <a:blip r:embed="rId3"/>
                <a:stretch>
                  <a:fillRect l="-4472" t="-3175" r="-1220" b="-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BC2FB289-726F-4B3D-8A2A-D10E6B4FEA6D}"/>
                  </a:ext>
                </a:extLst>
              </p:cNvPr>
              <p:cNvSpPr txBox="1"/>
              <p:nvPr/>
            </p:nvSpPr>
            <p:spPr>
              <a:xfrm>
                <a:off x="1925919" y="2185911"/>
                <a:ext cx="1497782"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𝑘</m:t>
                          </m:r>
                        </m:sup>
                      </m:sSup>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75" name="文字方塊 74">
                <a:extLst>
                  <a:ext uri="{FF2B5EF4-FFF2-40B4-BE49-F238E27FC236}">
                    <a16:creationId xmlns="" xmlns:a16="http://schemas.microsoft.com/office/drawing/2014/main" xmlns:a14="http://schemas.microsoft.com/office/drawing/2010/main" id="{BC2FB289-726F-4B3D-8A2A-D10E6B4FEA6D}"/>
                  </a:ext>
                </a:extLst>
              </p:cNvPr>
              <p:cNvSpPr txBox="1">
                <a:spLocks noRot="1" noChangeAspect="1" noMove="1" noResize="1" noEditPoints="1" noAdjustHandles="1" noChangeArrowheads="1" noChangeShapeType="1" noTextEdit="1"/>
              </p:cNvSpPr>
              <p:nvPr/>
            </p:nvSpPr>
            <p:spPr>
              <a:xfrm>
                <a:off x="1925919" y="2185911"/>
                <a:ext cx="1497782" cy="381258"/>
              </a:xfrm>
              <a:prstGeom prst="rect">
                <a:avLst/>
              </a:prstGeom>
              <a:blipFill rotWithShape="0">
                <a:blip r:embed="rId4"/>
                <a:stretch>
                  <a:fillRect l="-4878" t="-3226" r="-1220" b="-80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81735BE0-0334-4F31-9B55-E610F8E599C3}"/>
                  </a:ext>
                </a:extLst>
              </p:cNvPr>
              <p:cNvSpPr txBox="1"/>
              <p:nvPr/>
            </p:nvSpPr>
            <p:spPr>
              <a:xfrm>
                <a:off x="1936628" y="2770016"/>
                <a:ext cx="1487074"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𝑣</m:t>
                          </m:r>
                        </m:sup>
                      </m:sSup>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76" name="文字方塊 75">
                <a:extLst>
                  <a:ext uri="{FF2B5EF4-FFF2-40B4-BE49-F238E27FC236}">
                    <a16:creationId xmlns="" xmlns:a16="http://schemas.microsoft.com/office/drawing/2014/main" xmlns:a14="http://schemas.microsoft.com/office/drawing/2010/main" id="{81735BE0-0334-4F31-9B55-E610F8E599C3}"/>
                  </a:ext>
                </a:extLst>
              </p:cNvPr>
              <p:cNvSpPr txBox="1">
                <a:spLocks noRot="1" noChangeAspect="1" noMove="1" noResize="1" noEditPoints="1" noAdjustHandles="1" noChangeArrowheads="1" noChangeShapeType="1" noTextEdit="1"/>
              </p:cNvSpPr>
              <p:nvPr/>
            </p:nvSpPr>
            <p:spPr>
              <a:xfrm>
                <a:off x="1936628" y="2770016"/>
                <a:ext cx="1487074" cy="381258"/>
              </a:xfrm>
              <a:prstGeom prst="rect">
                <a:avLst/>
              </a:prstGeom>
              <a:blipFill rotWithShape="0">
                <a:blip r:embed="rId5"/>
                <a:stretch>
                  <a:fillRect l="-2869" t="-3175" r="-1230" b="-4762"/>
                </a:stretch>
              </a:blipFill>
            </p:spPr>
            <p:txBody>
              <a:bodyPr/>
              <a:lstStyle/>
              <a:p>
                <a:r>
                  <a:rPr lang="zh-CN" altLang="en-US">
                    <a:noFill/>
                  </a:rPr>
                  <a:t> </a:t>
                </a:r>
              </a:p>
            </p:txBody>
          </p:sp>
        </mc:Fallback>
      </mc:AlternateContent>
      <p:grpSp>
        <p:nvGrpSpPr>
          <p:cNvPr id="79" name="群組 78">
            <a:extLst>
              <a:ext uri="{FF2B5EF4-FFF2-40B4-BE49-F238E27FC236}">
                <a16:creationId xmlns:a16="http://schemas.microsoft.com/office/drawing/2014/main" id="{3E7C8B86-08F5-43DD-B8D5-38DBFF76493D}"/>
              </a:ext>
            </a:extLst>
          </p:cNvPr>
          <p:cNvGrpSpPr/>
          <p:nvPr/>
        </p:nvGrpSpPr>
        <p:grpSpPr>
          <a:xfrm>
            <a:off x="5144784" y="814074"/>
            <a:ext cx="715161" cy="540000"/>
            <a:chOff x="7174951" y="3803115"/>
            <a:chExt cx="715161" cy="540000"/>
          </a:xfrm>
        </p:grpSpPr>
        <p:sp>
          <p:nvSpPr>
            <p:cNvPr id="80" name="矩形 79">
              <a:extLst>
                <a:ext uri="{FF2B5EF4-FFF2-40B4-BE49-F238E27FC236}">
                  <a16:creationId xmlns:a16="http://schemas.microsoft.com/office/drawing/2014/main" id="{8099B144-36C0-4C06-9E1A-5738BC8AADF3}"/>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A7781FBF-8F7A-4DBC-8ED6-DA6AD69B6DD8}"/>
                    </a:ext>
                  </a:extLst>
                </p:cNvPr>
                <p:cNvSpPr txBox="1"/>
                <p:nvPr/>
              </p:nvSpPr>
              <p:spPr>
                <a:xfrm>
                  <a:off x="7174951" y="38509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81" name="文字方塊 80">
                  <a:extLst>
                    <a:ext uri="{FF2B5EF4-FFF2-40B4-BE49-F238E27FC236}">
                      <a16:creationId xmlns:a16="http://schemas.microsoft.com/office/drawing/2014/main" id="{A7781FBF-8F7A-4DBC-8ED6-DA6AD69B6DD8}"/>
                    </a:ext>
                  </a:extLst>
                </p:cNvPr>
                <p:cNvSpPr txBox="1">
                  <a:spLocks noRot="1" noChangeAspect="1" noMove="1" noResize="1" noEditPoints="1" noAdjustHandles="1" noChangeArrowheads="1" noChangeShapeType="1" noTextEdit="1"/>
                </p:cNvSpPr>
                <p:nvPr/>
              </p:nvSpPr>
              <p:spPr>
                <a:xfrm>
                  <a:off x="7174951" y="3850932"/>
                  <a:ext cx="715161" cy="461665"/>
                </a:xfrm>
                <a:prstGeom prst="rect">
                  <a:avLst/>
                </a:prstGeom>
                <a:blipFill>
                  <a:blip r:embed="rId25"/>
                  <a:stretch>
                    <a:fillRect b="-10526"/>
                  </a:stretch>
                </a:blipFill>
              </p:spPr>
              <p:txBody>
                <a:bodyPr/>
                <a:lstStyle/>
                <a:p>
                  <a:r>
                    <a:rPr lang="zh-TW" altLang="en-US">
                      <a:noFill/>
                    </a:rPr>
                    <a:t> </a:t>
                  </a:r>
                </a:p>
              </p:txBody>
            </p:sp>
          </mc:Fallback>
        </mc:AlternateContent>
      </p:grpSp>
      <p:grpSp>
        <p:nvGrpSpPr>
          <p:cNvPr id="82" name="群組 81">
            <a:extLst>
              <a:ext uri="{FF2B5EF4-FFF2-40B4-BE49-F238E27FC236}">
                <a16:creationId xmlns:a16="http://schemas.microsoft.com/office/drawing/2014/main" id="{2A2687C5-B416-4B18-A2A6-1364A2960F06}"/>
              </a:ext>
            </a:extLst>
          </p:cNvPr>
          <p:cNvGrpSpPr/>
          <p:nvPr/>
        </p:nvGrpSpPr>
        <p:grpSpPr>
          <a:xfrm>
            <a:off x="5488606" y="814074"/>
            <a:ext cx="715161" cy="540000"/>
            <a:chOff x="7174951" y="3803115"/>
            <a:chExt cx="715161" cy="540000"/>
          </a:xfrm>
        </p:grpSpPr>
        <p:sp>
          <p:nvSpPr>
            <p:cNvPr id="83" name="矩形 82">
              <a:extLst>
                <a:ext uri="{FF2B5EF4-FFF2-40B4-BE49-F238E27FC236}">
                  <a16:creationId xmlns:a16="http://schemas.microsoft.com/office/drawing/2014/main" id="{90661A75-5372-4698-B0D6-1DE81FB63646}"/>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A4521AC1-E903-4E56-B4D7-F386DD34A721}"/>
                    </a:ext>
                  </a:extLst>
                </p:cNvPr>
                <p:cNvSpPr txBox="1"/>
                <p:nvPr/>
              </p:nvSpPr>
              <p:spPr>
                <a:xfrm>
                  <a:off x="7174951" y="38509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84" name="文字方塊 83">
                  <a:extLst>
                    <a:ext uri="{FF2B5EF4-FFF2-40B4-BE49-F238E27FC236}">
                      <a16:creationId xmlns:a16="http://schemas.microsoft.com/office/drawing/2014/main" id="{A4521AC1-E903-4E56-B4D7-F386DD34A721}"/>
                    </a:ext>
                  </a:extLst>
                </p:cNvPr>
                <p:cNvSpPr txBox="1">
                  <a:spLocks noRot="1" noChangeAspect="1" noMove="1" noResize="1" noEditPoints="1" noAdjustHandles="1" noChangeArrowheads="1" noChangeShapeType="1" noTextEdit="1"/>
                </p:cNvSpPr>
                <p:nvPr/>
              </p:nvSpPr>
              <p:spPr>
                <a:xfrm>
                  <a:off x="7174951" y="3850932"/>
                  <a:ext cx="715161" cy="461665"/>
                </a:xfrm>
                <a:prstGeom prst="rect">
                  <a:avLst/>
                </a:prstGeom>
                <a:blipFill>
                  <a:blip r:embed="rId26"/>
                  <a:stretch>
                    <a:fillRect b="-10526"/>
                  </a:stretch>
                </a:blipFill>
              </p:spPr>
              <p:txBody>
                <a:bodyPr/>
                <a:lstStyle/>
                <a:p>
                  <a:r>
                    <a:rPr lang="zh-TW" altLang="en-US">
                      <a:noFill/>
                    </a:rPr>
                    <a:t> </a:t>
                  </a:r>
                </a:p>
              </p:txBody>
            </p:sp>
          </mc:Fallback>
        </mc:AlternateContent>
      </p:grpSp>
      <p:grpSp>
        <p:nvGrpSpPr>
          <p:cNvPr id="85" name="群組 84">
            <a:extLst>
              <a:ext uri="{FF2B5EF4-FFF2-40B4-BE49-F238E27FC236}">
                <a16:creationId xmlns:a16="http://schemas.microsoft.com/office/drawing/2014/main" id="{66C70ACF-4C1F-4B26-AA59-345143A1C5E6}"/>
              </a:ext>
            </a:extLst>
          </p:cNvPr>
          <p:cNvGrpSpPr/>
          <p:nvPr/>
        </p:nvGrpSpPr>
        <p:grpSpPr>
          <a:xfrm>
            <a:off x="5832428" y="814074"/>
            <a:ext cx="715161" cy="540000"/>
            <a:chOff x="7174951" y="3803115"/>
            <a:chExt cx="715161" cy="540000"/>
          </a:xfrm>
        </p:grpSpPr>
        <p:sp>
          <p:nvSpPr>
            <p:cNvPr id="86" name="矩形 85">
              <a:extLst>
                <a:ext uri="{FF2B5EF4-FFF2-40B4-BE49-F238E27FC236}">
                  <a16:creationId xmlns:a16="http://schemas.microsoft.com/office/drawing/2014/main" id="{14DFF131-B5D4-44CC-A2AA-9651990971E1}"/>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7" name="文字方塊 86">
                  <a:extLst>
                    <a:ext uri="{FF2B5EF4-FFF2-40B4-BE49-F238E27FC236}">
                      <a16:creationId xmlns:a16="http://schemas.microsoft.com/office/drawing/2014/main" id="{78324DEE-4099-4EBA-A142-E146462A7AAC}"/>
                    </a:ext>
                  </a:extLst>
                </p:cNvPr>
                <p:cNvSpPr txBox="1"/>
                <p:nvPr/>
              </p:nvSpPr>
              <p:spPr>
                <a:xfrm>
                  <a:off x="7174951" y="38509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87" name="文字方塊 86">
                  <a:extLst>
                    <a:ext uri="{FF2B5EF4-FFF2-40B4-BE49-F238E27FC236}">
                      <a16:creationId xmlns:a16="http://schemas.microsoft.com/office/drawing/2014/main" id="{78324DEE-4099-4EBA-A142-E146462A7AAC}"/>
                    </a:ext>
                  </a:extLst>
                </p:cNvPr>
                <p:cNvSpPr txBox="1">
                  <a:spLocks noRot="1" noChangeAspect="1" noMove="1" noResize="1" noEditPoints="1" noAdjustHandles="1" noChangeArrowheads="1" noChangeShapeType="1" noTextEdit="1"/>
                </p:cNvSpPr>
                <p:nvPr/>
              </p:nvSpPr>
              <p:spPr>
                <a:xfrm>
                  <a:off x="7174951" y="3850932"/>
                  <a:ext cx="715161" cy="461665"/>
                </a:xfrm>
                <a:prstGeom prst="rect">
                  <a:avLst/>
                </a:prstGeom>
                <a:blipFill>
                  <a:blip r:embed="rId27"/>
                  <a:stretch>
                    <a:fillRect b="-10526"/>
                  </a:stretch>
                </a:blipFill>
              </p:spPr>
              <p:txBody>
                <a:bodyPr/>
                <a:lstStyle/>
                <a:p>
                  <a:r>
                    <a:rPr lang="zh-TW" altLang="en-US">
                      <a:noFill/>
                    </a:rPr>
                    <a:t> </a:t>
                  </a:r>
                </a:p>
              </p:txBody>
            </p:sp>
          </mc:Fallback>
        </mc:AlternateContent>
      </p:grpSp>
      <p:grpSp>
        <p:nvGrpSpPr>
          <p:cNvPr id="88" name="群組 87">
            <a:extLst>
              <a:ext uri="{FF2B5EF4-FFF2-40B4-BE49-F238E27FC236}">
                <a16:creationId xmlns:a16="http://schemas.microsoft.com/office/drawing/2014/main" id="{FFA48CB8-413C-4827-A8A6-2AEC25BFAFA5}"/>
              </a:ext>
            </a:extLst>
          </p:cNvPr>
          <p:cNvGrpSpPr/>
          <p:nvPr/>
        </p:nvGrpSpPr>
        <p:grpSpPr>
          <a:xfrm>
            <a:off x="6176249" y="820946"/>
            <a:ext cx="715161" cy="540000"/>
            <a:chOff x="7174951" y="3803115"/>
            <a:chExt cx="715161" cy="540000"/>
          </a:xfrm>
        </p:grpSpPr>
        <p:sp>
          <p:nvSpPr>
            <p:cNvPr id="89" name="矩形 88">
              <a:extLst>
                <a:ext uri="{FF2B5EF4-FFF2-40B4-BE49-F238E27FC236}">
                  <a16:creationId xmlns:a16="http://schemas.microsoft.com/office/drawing/2014/main" id="{965EA6AF-281F-452E-B80C-B833DD37ABD0}"/>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0" name="文字方塊 89">
                  <a:extLst>
                    <a:ext uri="{FF2B5EF4-FFF2-40B4-BE49-F238E27FC236}">
                      <a16:creationId xmlns:a16="http://schemas.microsoft.com/office/drawing/2014/main" id="{FC59C7E7-99CA-4D3A-8AC1-52044D7AF8AA}"/>
                    </a:ext>
                  </a:extLst>
                </p:cNvPr>
                <p:cNvSpPr txBox="1"/>
                <p:nvPr/>
              </p:nvSpPr>
              <p:spPr>
                <a:xfrm>
                  <a:off x="7174951" y="38509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90" name="文字方塊 89">
                  <a:extLst>
                    <a:ext uri="{FF2B5EF4-FFF2-40B4-BE49-F238E27FC236}">
                      <a16:creationId xmlns:a16="http://schemas.microsoft.com/office/drawing/2014/main" id="{FC59C7E7-99CA-4D3A-8AC1-52044D7AF8AA}"/>
                    </a:ext>
                  </a:extLst>
                </p:cNvPr>
                <p:cNvSpPr txBox="1">
                  <a:spLocks noRot="1" noChangeAspect="1" noMove="1" noResize="1" noEditPoints="1" noAdjustHandles="1" noChangeArrowheads="1" noChangeShapeType="1" noTextEdit="1"/>
                </p:cNvSpPr>
                <p:nvPr/>
              </p:nvSpPr>
              <p:spPr>
                <a:xfrm>
                  <a:off x="7174951" y="3850932"/>
                  <a:ext cx="715161" cy="461665"/>
                </a:xfrm>
                <a:prstGeom prst="rect">
                  <a:avLst/>
                </a:prstGeom>
                <a:blipFill>
                  <a:blip r:embed="rId28"/>
                  <a:stretch>
                    <a:fillRect b="-10667"/>
                  </a:stretch>
                </a:blipFill>
              </p:spPr>
              <p:txBody>
                <a:bodyPr/>
                <a:lstStyle/>
                <a:p>
                  <a:r>
                    <a:rPr lang="zh-TW" altLang="en-US">
                      <a:noFill/>
                    </a:rPr>
                    <a:t> </a:t>
                  </a:r>
                </a:p>
              </p:txBody>
            </p:sp>
          </mc:Fallback>
        </mc:AlternateContent>
      </p:grpSp>
      <p:sp>
        <p:nvSpPr>
          <p:cNvPr id="91" name="文字方塊 90">
            <a:extLst>
              <a:ext uri="{FF2B5EF4-FFF2-40B4-BE49-F238E27FC236}">
                <a16:creationId xmlns:a16="http://schemas.microsoft.com/office/drawing/2014/main" id="{E5AAAC7D-5867-46D2-8F43-CDF96B44C03F}"/>
              </a:ext>
            </a:extLst>
          </p:cNvPr>
          <p:cNvSpPr txBox="1"/>
          <p:nvPr/>
        </p:nvSpPr>
        <p:spPr>
          <a:xfrm>
            <a:off x="6736040" y="877672"/>
            <a:ext cx="348400" cy="523220"/>
          </a:xfrm>
          <a:prstGeom prst="rect">
            <a:avLst/>
          </a:prstGeom>
          <a:noFill/>
        </p:spPr>
        <p:txBody>
          <a:bodyPr wrap="square" rtlCol="0">
            <a:spAutoFit/>
          </a:bodyPr>
          <a:lstStyle/>
          <a:p>
            <a:r>
              <a:rPr lang="en-US" altLang="zh-TW" sz="2800" b="1" dirty="0"/>
              <a:t>=</a:t>
            </a:r>
            <a:endParaRPr lang="zh-TW" altLang="en-US" sz="2800" b="1" dirty="0"/>
          </a:p>
        </p:txBody>
      </p:sp>
      <p:grpSp>
        <p:nvGrpSpPr>
          <p:cNvPr id="94" name="群組 93">
            <a:extLst>
              <a:ext uri="{FF2B5EF4-FFF2-40B4-BE49-F238E27FC236}">
                <a16:creationId xmlns:a16="http://schemas.microsoft.com/office/drawing/2014/main" id="{2F94A9BB-757D-49B5-A390-1134BF3D7881}"/>
              </a:ext>
            </a:extLst>
          </p:cNvPr>
          <p:cNvGrpSpPr/>
          <p:nvPr/>
        </p:nvGrpSpPr>
        <p:grpSpPr>
          <a:xfrm>
            <a:off x="7176820" y="792738"/>
            <a:ext cx="639241" cy="418636"/>
            <a:chOff x="5091792" y="1543557"/>
            <a:chExt cx="639241" cy="418636"/>
          </a:xfrm>
        </p:grpSpPr>
        <p:sp>
          <p:nvSpPr>
            <p:cNvPr id="92" name="文字方塊 91">
              <a:extLst>
                <a:ext uri="{FF2B5EF4-FFF2-40B4-BE49-F238E27FC236}">
                  <a16:creationId xmlns:a16="http://schemas.microsoft.com/office/drawing/2014/main" id="{49D1F759-73B5-44A2-B25F-0D8CAB40C051}"/>
                </a:ext>
              </a:extLst>
            </p:cNvPr>
            <p:cNvSpPr txBox="1"/>
            <p:nvPr/>
          </p:nvSpPr>
          <p:spPr>
            <a:xfrm>
              <a:off x="5091792" y="1543557"/>
              <a:ext cx="6392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zh-TW" altLang="en-US" dirty="0"/>
            </a:p>
          </p:txBody>
        </p:sp>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9A07F579-82D4-48F9-A50F-7CE81F761110}"/>
                    </a:ext>
                  </a:extLst>
                </p:cNvPr>
                <p:cNvSpPr txBox="1"/>
                <p:nvPr/>
              </p:nvSpPr>
              <p:spPr>
                <a:xfrm>
                  <a:off x="5182638" y="1592861"/>
                  <a:ext cx="5341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sup>
                        </m:sSup>
                      </m:oMath>
                    </m:oMathPara>
                  </a14:m>
                  <a:endParaRPr lang="zh-TW" altLang="en-US" sz="2400" dirty="0"/>
                </a:p>
              </p:txBody>
            </p:sp>
          </mc:Choice>
          <mc:Fallback xmlns="">
            <p:sp>
              <p:nvSpPr>
                <p:cNvPr id="93" name="文字方塊 92">
                  <a:extLst>
                    <a:ext uri="{FF2B5EF4-FFF2-40B4-BE49-F238E27FC236}">
                      <a16:creationId xmlns="" xmlns:a16="http://schemas.microsoft.com/office/drawing/2014/main" xmlns:a14="http://schemas.microsoft.com/office/drawing/2010/main" id="{9A07F579-82D4-48F9-A50F-7CE81F761110}"/>
                    </a:ext>
                  </a:extLst>
                </p:cNvPr>
                <p:cNvSpPr txBox="1">
                  <a:spLocks noRot="1" noChangeAspect="1" noMove="1" noResize="1" noEditPoints="1" noAdjustHandles="1" noChangeArrowheads="1" noChangeShapeType="1" noTextEdit="1"/>
                </p:cNvSpPr>
                <p:nvPr/>
              </p:nvSpPr>
              <p:spPr>
                <a:xfrm>
                  <a:off x="5182638" y="1592861"/>
                  <a:ext cx="534184" cy="369332"/>
                </a:xfrm>
                <a:prstGeom prst="rect">
                  <a:avLst/>
                </a:prstGeom>
                <a:blipFill rotWithShape="0">
                  <a:blip r:embed="rId29"/>
                  <a:stretch>
                    <a:fillRect l="-12500" r="-3409" b="-8197"/>
                  </a:stretch>
                </a:blipFill>
              </p:spPr>
              <p:txBody>
                <a:bodyPr/>
                <a:lstStyle/>
                <a:p>
                  <a:r>
                    <a:rPr lang="zh-CN" altLang="en-US">
                      <a:noFill/>
                    </a:rPr>
                    <a:t> </a:t>
                  </a:r>
                </a:p>
              </p:txBody>
            </p:sp>
          </mc:Fallback>
        </mc:AlternateContent>
      </p:grpSp>
      <p:sp>
        <p:nvSpPr>
          <p:cNvPr id="96" name="矩形 95">
            <a:extLst>
              <a:ext uri="{FF2B5EF4-FFF2-40B4-BE49-F238E27FC236}">
                <a16:creationId xmlns:a16="http://schemas.microsoft.com/office/drawing/2014/main" id="{B0410CF2-CBD9-4ACC-9D25-2D345E4D5793}"/>
              </a:ext>
            </a:extLst>
          </p:cNvPr>
          <p:cNvSpPr/>
          <p:nvPr/>
        </p:nvSpPr>
        <p:spPr>
          <a:xfrm>
            <a:off x="7926296" y="833225"/>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B1DADBF8-68D8-4058-A55C-ED85475A45BB}"/>
                  </a:ext>
                </a:extLst>
              </p:cNvPr>
              <p:cNvSpPr txBox="1"/>
              <p:nvPr/>
            </p:nvSpPr>
            <p:spPr>
              <a:xfrm>
                <a:off x="7758849" y="87340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97" name="文字方塊 96">
                <a:extLst>
                  <a:ext uri="{FF2B5EF4-FFF2-40B4-BE49-F238E27FC236}">
                    <a16:creationId xmlns="" xmlns:a16="http://schemas.microsoft.com/office/drawing/2014/main" xmlns:a14="http://schemas.microsoft.com/office/drawing/2010/main" id="{B1DADBF8-68D8-4058-A55C-ED85475A45BB}"/>
                  </a:ext>
                </a:extLst>
              </p:cNvPr>
              <p:cNvSpPr txBox="1">
                <a:spLocks noRot="1" noChangeAspect="1" noMove="1" noResize="1" noEditPoints="1" noAdjustHandles="1" noChangeArrowheads="1" noChangeShapeType="1" noTextEdit="1"/>
              </p:cNvSpPr>
              <p:nvPr/>
            </p:nvSpPr>
            <p:spPr>
              <a:xfrm>
                <a:off x="7758849" y="873403"/>
                <a:ext cx="715161" cy="461665"/>
              </a:xfrm>
              <a:prstGeom prst="rect">
                <a:avLst/>
              </a:prstGeom>
              <a:blipFill rotWithShape="0">
                <a:blip r:embed="rId30"/>
                <a:stretch>
                  <a:fillRect/>
                </a:stretch>
              </a:blipFill>
            </p:spPr>
            <p:txBody>
              <a:bodyPr/>
              <a:lstStyle/>
              <a:p>
                <a:r>
                  <a:rPr lang="zh-CN" altLang="en-US">
                    <a:noFill/>
                  </a:rPr>
                  <a:t> </a:t>
                </a:r>
              </a:p>
            </p:txBody>
          </p:sp>
        </mc:Fallback>
      </mc:AlternateContent>
      <p:sp>
        <p:nvSpPr>
          <p:cNvPr id="99" name="矩形 98">
            <a:extLst>
              <a:ext uri="{FF2B5EF4-FFF2-40B4-BE49-F238E27FC236}">
                <a16:creationId xmlns:a16="http://schemas.microsoft.com/office/drawing/2014/main" id="{B6623BD2-F355-47E1-B339-925E680CEFEF}"/>
              </a:ext>
            </a:extLst>
          </p:cNvPr>
          <p:cNvSpPr/>
          <p:nvPr/>
        </p:nvSpPr>
        <p:spPr>
          <a:xfrm>
            <a:off x="8270118" y="833225"/>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1C285146-A5EF-41B2-94AA-B6E8B0C8AB00}"/>
                  </a:ext>
                </a:extLst>
              </p:cNvPr>
              <p:cNvSpPr txBox="1"/>
              <p:nvPr/>
            </p:nvSpPr>
            <p:spPr>
              <a:xfrm>
                <a:off x="8088634" y="873404"/>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00" name="文字方塊 99">
                <a:extLst>
                  <a:ext uri="{FF2B5EF4-FFF2-40B4-BE49-F238E27FC236}">
                    <a16:creationId xmlns="" xmlns:a16="http://schemas.microsoft.com/office/drawing/2014/main" xmlns:a14="http://schemas.microsoft.com/office/drawing/2010/main" id="{1C285146-A5EF-41B2-94AA-B6E8B0C8AB00}"/>
                  </a:ext>
                </a:extLst>
              </p:cNvPr>
              <p:cNvSpPr txBox="1">
                <a:spLocks noRot="1" noChangeAspect="1" noMove="1" noResize="1" noEditPoints="1" noAdjustHandles="1" noChangeArrowheads="1" noChangeShapeType="1" noTextEdit="1"/>
              </p:cNvSpPr>
              <p:nvPr/>
            </p:nvSpPr>
            <p:spPr>
              <a:xfrm>
                <a:off x="8088634" y="873404"/>
                <a:ext cx="715161" cy="461665"/>
              </a:xfrm>
              <a:prstGeom prst="rect">
                <a:avLst/>
              </a:prstGeom>
              <a:blipFill rotWithShape="0">
                <a:blip r:embed="rId31"/>
                <a:stretch>
                  <a:fillRect/>
                </a:stretch>
              </a:blipFill>
            </p:spPr>
            <p:txBody>
              <a:bodyPr/>
              <a:lstStyle/>
              <a:p>
                <a:r>
                  <a:rPr lang="zh-CN" altLang="en-US">
                    <a:noFill/>
                  </a:rPr>
                  <a:t> </a:t>
                </a:r>
              </a:p>
            </p:txBody>
          </p:sp>
        </mc:Fallback>
      </mc:AlternateContent>
      <p:sp>
        <p:nvSpPr>
          <p:cNvPr id="102" name="矩形 101">
            <a:extLst>
              <a:ext uri="{FF2B5EF4-FFF2-40B4-BE49-F238E27FC236}">
                <a16:creationId xmlns:a16="http://schemas.microsoft.com/office/drawing/2014/main" id="{BEF6AB99-CF95-4006-8C5B-6A892D59B560}"/>
              </a:ext>
            </a:extLst>
          </p:cNvPr>
          <p:cNvSpPr/>
          <p:nvPr/>
        </p:nvSpPr>
        <p:spPr>
          <a:xfrm>
            <a:off x="8613940" y="833225"/>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474E5FE8-5F2C-44E0-BE54-D1CEEDE561A5}"/>
                  </a:ext>
                </a:extLst>
              </p:cNvPr>
              <p:cNvSpPr txBox="1"/>
              <p:nvPr/>
            </p:nvSpPr>
            <p:spPr>
              <a:xfrm>
                <a:off x="8432456" y="873404"/>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03" name="文字方塊 102">
                <a:extLst>
                  <a:ext uri="{FF2B5EF4-FFF2-40B4-BE49-F238E27FC236}">
                    <a16:creationId xmlns="" xmlns:a16="http://schemas.microsoft.com/office/drawing/2014/main" xmlns:a14="http://schemas.microsoft.com/office/drawing/2010/main" id="{474E5FE8-5F2C-44E0-BE54-D1CEEDE561A5}"/>
                  </a:ext>
                </a:extLst>
              </p:cNvPr>
              <p:cNvSpPr txBox="1">
                <a:spLocks noRot="1" noChangeAspect="1" noMove="1" noResize="1" noEditPoints="1" noAdjustHandles="1" noChangeArrowheads="1" noChangeShapeType="1" noTextEdit="1"/>
              </p:cNvSpPr>
              <p:nvPr/>
            </p:nvSpPr>
            <p:spPr>
              <a:xfrm>
                <a:off x="8432456" y="873404"/>
                <a:ext cx="715161" cy="461665"/>
              </a:xfrm>
              <a:prstGeom prst="rect">
                <a:avLst/>
              </a:prstGeom>
              <a:blipFill rotWithShape="0">
                <a:blip r:embed="rId32"/>
                <a:stretch>
                  <a:fillRect/>
                </a:stretch>
              </a:blipFill>
            </p:spPr>
            <p:txBody>
              <a:bodyPr/>
              <a:lstStyle/>
              <a:p>
                <a:r>
                  <a:rPr lang="zh-CN" altLang="en-US">
                    <a:noFill/>
                  </a:rPr>
                  <a:t> </a:t>
                </a:r>
              </a:p>
            </p:txBody>
          </p:sp>
        </mc:Fallback>
      </mc:AlternateContent>
      <p:sp>
        <p:nvSpPr>
          <p:cNvPr id="105" name="矩形 104">
            <a:extLst>
              <a:ext uri="{FF2B5EF4-FFF2-40B4-BE49-F238E27FC236}">
                <a16:creationId xmlns:a16="http://schemas.microsoft.com/office/drawing/2014/main" id="{3A0F0C7C-6ABF-4C5A-BF6C-5C64492C3708}"/>
              </a:ext>
            </a:extLst>
          </p:cNvPr>
          <p:cNvSpPr/>
          <p:nvPr/>
        </p:nvSpPr>
        <p:spPr>
          <a:xfrm>
            <a:off x="8957761" y="840097"/>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6" name="文字方塊 105">
                <a:extLst>
                  <a:ext uri="{FF2B5EF4-FFF2-40B4-BE49-F238E27FC236}">
                    <a16:creationId xmlns:a16="http://schemas.microsoft.com/office/drawing/2014/main" id="{76644354-9D7D-4C3E-B80F-59EFDBB8AEBA}"/>
                  </a:ext>
                </a:extLst>
              </p:cNvPr>
              <p:cNvSpPr txBox="1"/>
              <p:nvPr/>
            </p:nvSpPr>
            <p:spPr>
              <a:xfrm>
                <a:off x="8776277" y="88027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06" name="文字方塊 105">
                <a:extLst>
                  <a:ext uri="{FF2B5EF4-FFF2-40B4-BE49-F238E27FC236}">
                    <a16:creationId xmlns="" xmlns:a16="http://schemas.microsoft.com/office/drawing/2014/main" xmlns:a14="http://schemas.microsoft.com/office/drawing/2010/main" id="{76644354-9D7D-4C3E-B80F-59EFDBB8AEBA}"/>
                  </a:ext>
                </a:extLst>
              </p:cNvPr>
              <p:cNvSpPr txBox="1">
                <a:spLocks noRot="1" noChangeAspect="1" noMove="1" noResize="1" noEditPoints="1" noAdjustHandles="1" noChangeArrowheads="1" noChangeShapeType="1" noTextEdit="1"/>
              </p:cNvSpPr>
              <p:nvPr/>
            </p:nvSpPr>
            <p:spPr>
              <a:xfrm>
                <a:off x="8776277" y="880276"/>
                <a:ext cx="715161" cy="461665"/>
              </a:xfrm>
              <a:prstGeom prst="rect">
                <a:avLst/>
              </a:prstGeom>
              <a:blipFill rotWithShape="0">
                <a:blip r:embed="rId33"/>
                <a:stretch>
                  <a:fillRect/>
                </a:stretch>
              </a:blipFill>
            </p:spPr>
            <p:txBody>
              <a:bodyPr/>
              <a:lstStyle/>
              <a:p>
                <a:r>
                  <a:rPr lang="zh-CN" altLang="en-US">
                    <a:noFill/>
                  </a:rPr>
                  <a:t> </a:t>
                </a:r>
              </a:p>
            </p:txBody>
          </p:sp>
        </mc:Fallback>
      </mc:AlternateContent>
      <p:sp>
        <p:nvSpPr>
          <p:cNvPr id="107" name="矩形 106">
            <a:extLst>
              <a:ext uri="{FF2B5EF4-FFF2-40B4-BE49-F238E27FC236}">
                <a16:creationId xmlns:a16="http://schemas.microsoft.com/office/drawing/2014/main" id="{F7F38807-7D8F-4B32-8564-1957A0A4CF72}"/>
              </a:ext>
            </a:extLst>
          </p:cNvPr>
          <p:cNvSpPr/>
          <p:nvPr/>
        </p:nvSpPr>
        <p:spPr>
          <a:xfrm>
            <a:off x="5330715" y="1830509"/>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108" name="矩形 107">
            <a:extLst>
              <a:ext uri="{FF2B5EF4-FFF2-40B4-BE49-F238E27FC236}">
                <a16:creationId xmlns:a16="http://schemas.microsoft.com/office/drawing/2014/main" id="{BE20ACF6-F85C-4DC6-A798-598B7EA1EE48}"/>
              </a:ext>
            </a:extLst>
          </p:cNvPr>
          <p:cNvSpPr/>
          <p:nvPr/>
        </p:nvSpPr>
        <p:spPr>
          <a:xfrm>
            <a:off x="5674537" y="1830509"/>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109" name="矩形 108">
            <a:extLst>
              <a:ext uri="{FF2B5EF4-FFF2-40B4-BE49-F238E27FC236}">
                <a16:creationId xmlns:a16="http://schemas.microsoft.com/office/drawing/2014/main" id="{43605474-17ED-44E7-9102-E78439C33796}"/>
              </a:ext>
            </a:extLst>
          </p:cNvPr>
          <p:cNvSpPr/>
          <p:nvPr/>
        </p:nvSpPr>
        <p:spPr>
          <a:xfrm>
            <a:off x="6018359" y="1830509"/>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110" name="矩形 109">
            <a:extLst>
              <a:ext uri="{FF2B5EF4-FFF2-40B4-BE49-F238E27FC236}">
                <a16:creationId xmlns:a16="http://schemas.microsoft.com/office/drawing/2014/main" id="{074552CD-0CF1-416F-84E7-C70F5B2C6F17}"/>
              </a:ext>
            </a:extLst>
          </p:cNvPr>
          <p:cNvSpPr/>
          <p:nvPr/>
        </p:nvSpPr>
        <p:spPr>
          <a:xfrm>
            <a:off x="6362180" y="183738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111" name="矩形 110">
            <a:extLst>
              <a:ext uri="{FF2B5EF4-FFF2-40B4-BE49-F238E27FC236}">
                <a16:creationId xmlns:a16="http://schemas.microsoft.com/office/drawing/2014/main" id="{6EF90768-B516-40E1-85B4-B0D6B1D5E3C0}"/>
              </a:ext>
            </a:extLst>
          </p:cNvPr>
          <p:cNvSpPr/>
          <p:nvPr/>
        </p:nvSpPr>
        <p:spPr>
          <a:xfrm>
            <a:off x="5400076" y="2862156"/>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112" name="矩形 111">
            <a:extLst>
              <a:ext uri="{FF2B5EF4-FFF2-40B4-BE49-F238E27FC236}">
                <a16:creationId xmlns:a16="http://schemas.microsoft.com/office/drawing/2014/main" id="{EDDFF4C3-538A-47FC-8E28-27A959C2F5A3}"/>
              </a:ext>
            </a:extLst>
          </p:cNvPr>
          <p:cNvSpPr/>
          <p:nvPr/>
        </p:nvSpPr>
        <p:spPr>
          <a:xfrm>
            <a:off x="5743898" y="2862156"/>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113" name="矩形 112">
            <a:extLst>
              <a:ext uri="{FF2B5EF4-FFF2-40B4-BE49-F238E27FC236}">
                <a16:creationId xmlns:a16="http://schemas.microsoft.com/office/drawing/2014/main" id="{47EA14C9-D731-4925-9B34-6E3505CA7038}"/>
              </a:ext>
            </a:extLst>
          </p:cNvPr>
          <p:cNvSpPr/>
          <p:nvPr/>
        </p:nvSpPr>
        <p:spPr>
          <a:xfrm>
            <a:off x="6087720" y="2862156"/>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114" name="矩形 113">
            <a:extLst>
              <a:ext uri="{FF2B5EF4-FFF2-40B4-BE49-F238E27FC236}">
                <a16:creationId xmlns:a16="http://schemas.microsoft.com/office/drawing/2014/main" id="{A7DC86CD-9D1F-41D3-ABC1-172069D07601}"/>
              </a:ext>
            </a:extLst>
          </p:cNvPr>
          <p:cNvSpPr/>
          <p:nvPr/>
        </p:nvSpPr>
        <p:spPr>
          <a:xfrm>
            <a:off x="6431541" y="2869028"/>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115" name="文字方塊 114">
            <a:extLst>
              <a:ext uri="{FF2B5EF4-FFF2-40B4-BE49-F238E27FC236}">
                <a16:creationId xmlns:a16="http://schemas.microsoft.com/office/drawing/2014/main" id="{48EDE54E-4FC3-4722-9FFF-AB971AFB49A0}"/>
              </a:ext>
            </a:extLst>
          </p:cNvPr>
          <p:cNvSpPr txBox="1"/>
          <p:nvPr/>
        </p:nvSpPr>
        <p:spPr>
          <a:xfrm>
            <a:off x="6738614" y="1917993"/>
            <a:ext cx="348400" cy="523220"/>
          </a:xfrm>
          <a:prstGeom prst="rect">
            <a:avLst/>
          </a:prstGeom>
          <a:noFill/>
        </p:spPr>
        <p:txBody>
          <a:bodyPr wrap="square" rtlCol="0">
            <a:spAutoFit/>
          </a:bodyPr>
          <a:lstStyle/>
          <a:p>
            <a:r>
              <a:rPr lang="en-US" altLang="zh-TW" sz="2800" b="1" dirty="0"/>
              <a:t>=</a:t>
            </a:r>
            <a:endParaRPr lang="zh-TW" altLang="en-US" sz="2800" b="1" dirty="0"/>
          </a:p>
        </p:txBody>
      </p:sp>
      <p:grpSp>
        <p:nvGrpSpPr>
          <p:cNvPr id="116" name="群組 115">
            <a:extLst>
              <a:ext uri="{FF2B5EF4-FFF2-40B4-BE49-F238E27FC236}">
                <a16:creationId xmlns:a16="http://schemas.microsoft.com/office/drawing/2014/main" id="{3269D35C-FCCF-43F7-A2DC-C4B20147F03E}"/>
              </a:ext>
            </a:extLst>
          </p:cNvPr>
          <p:cNvGrpSpPr/>
          <p:nvPr/>
        </p:nvGrpSpPr>
        <p:grpSpPr>
          <a:xfrm>
            <a:off x="7188910" y="1809704"/>
            <a:ext cx="639241" cy="425176"/>
            <a:chOff x="5091792" y="1543557"/>
            <a:chExt cx="639241" cy="425176"/>
          </a:xfrm>
        </p:grpSpPr>
        <p:sp>
          <p:nvSpPr>
            <p:cNvPr id="117" name="文字方塊 116">
              <a:extLst>
                <a:ext uri="{FF2B5EF4-FFF2-40B4-BE49-F238E27FC236}">
                  <a16:creationId xmlns:a16="http://schemas.microsoft.com/office/drawing/2014/main" id="{B4938D8C-FE80-4657-B86B-A7CA92902CED}"/>
                </a:ext>
              </a:extLst>
            </p:cNvPr>
            <p:cNvSpPr txBox="1"/>
            <p:nvPr/>
          </p:nvSpPr>
          <p:spPr>
            <a:xfrm>
              <a:off x="5091792" y="1543557"/>
              <a:ext cx="6392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zh-TW" altLang="en-US" dirty="0"/>
            </a:p>
          </p:txBody>
        </p:sp>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D84F6214-9419-41C7-BA1D-1307291233C3}"/>
                    </a:ext>
                  </a:extLst>
                </p:cNvPr>
                <p:cNvSpPr txBox="1"/>
                <p:nvPr/>
              </p:nvSpPr>
              <p:spPr>
                <a:xfrm>
                  <a:off x="5182638" y="1592861"/>
                  <a:ext cx="53559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oMath>
                    </m:oMathPara>
                  </a14:m>
                  <a:endParaRPr lang="zh-TW" altLang="en-US" sz="2400" dirty="0"/>
                </a:p>
              </p:txBody>
            </p:sp>
          </mc:Choice>
          <mc:Fallback xmlns="">
            <p:sp>
              <p:nvSpPr>
                <p:cNvPr id="118" name="文字方塊 117">
                  <a:extLst>
                    <a:ext uri="{FF2B5EF4-FFF2-40B4-BE49-F238E27FC236}">
                      <a16:creationId xmlns="" xmlns:a16="http://schemas.microsoft.com/office/drawing/2014/main" xmlns:a14="http://schemas.microsoft.com/office/drawing/2010/main" id="{D84F6214-9419-41C7-BA1D-1307291233C3}"/>
                    </a:ext>
                  </a:extLst>
                </p:cNvPr>
                <p:cNvSpPr txBox="1">
                  <a:spLocks noRot="1" noChangeAspect="1" noMove="1" noResize="1" noEditPoints="1" noAdjustHandles="1" noChangeArrowheads="1" noChangeShapeType="1" noTextEdit="1"/>
                </p:cNvSpPr>
                <p:nvPr/>
              </p:nvSpPr>
              <p:spPr>
                <a:xfrm>
                  <a:off x="5182638" y="1592861"/>
                  <a:ext cx="535595" cy="375872"/>
                </a:xfrm>
                <a:prstGeom prst="rect">
                  <a:avLst/>
                </a:prstGeom>
                <a:blipFill rotWithShape="0">
                  <a:blip r:embed="rId34"/>
                  <a:stretch>
                    <a:fillRect l="-12500" t="-3226" r="-3409" b="-6452"/>
                  </a:stretch>
                </a:blipFill>
              </p:spPr>
              <p:txBody>
                <a:bodyPr/>
                <a:lstStyle/>
                <a:p>
                  <a:r>
                    <a:rPr lang="zh-CN" altLang="en-US">
                      <a:noFill/>
                    </a:rPr>
                    <a:t> </a:t>
                  </a:r>
                </a:p>
              </p:txBody>
            </p:sp>
          </mc:Fallback>
        </mc:AlternateContent>
      </p:grpSp>
      <p:sp>
        <p:nvSpPr>
          <p:cNvPr id="119" name="文字方塊 118">
            <a:extLst>
              <a:ext uri="{FF2B5EF4-FFF2-40B4-BE49-F238E27FC236}">
                <a16:creationId xmlns:a16="http://schemas.microsoft.com/office/drawing/2014/main" id="{17B05170-F180-47F8-936D-A1F99653BEBB}"/>
              </a:ext>
            </a:extLst>
          </p:cNvPr>
          <p:cNvSpPr txBox="1"/>
          <p:nvPr/>
        </p:nvSpPr>
        <p:spPr>
          <a:xfrm>
            <a:off x="6809058" y="2931086"/>
            <a:ext cx="348400" cy="523220"/>
          </a:xfrm>
          <a:prstGeom prst="rect">
            <a:avLst/>
          </a:prstGeom>
          <a:noFill/>
        </p:spPr>
        <p:txBody>
          <a:bodyPr wrap="square" rtlCol="0">
            <a:spAutoFit/>
          </a:bodyPr>
          <a:lstStyle/>
          <a:p>
            <a:r>
              <a:rPr lang="en-US" altLang="zh-TW" sz="2800" b="1" dirty="0"/>
              <a:t>=</a:t>
            </a:r>
            <a:endParaRPr lang="zh-TW" altLang="en-US" sz="2800" b="1" dirty="0"/>
          </a:p>
        </p:txBody>
      </p:sp>
      <p:grpSp>
        <p:nvGrpSpPr>
          <p:cNvPr id="120" name="群組 119">
            <a:extLst>
              <a:ext uri="{FF2B5EF4-FFF2-40B4-BE49-F238E27FC236}">
                <a16:creationId xmlns:a16="http://schemas.microsoft.com/office/drawing/2014/main" id="{854AD9D9-AC02-49A8-8949-B431747230F4}"/>
              </a:ext>
            </a:extLst>
          </p:cNvPr>
          <p:cNvGrpSpPr/>
          <p:nvPr/>
        </p:nvGrpSpPr>
        <p:grpSpPr>
          <a:xfrm>
            <a:off x="7259354" y="2822797"/>
            <a:ext cx="639241" cy="382060"/>
            <a:chOff x="5091792" y="1543557"/>
            <a:chExt cx="639241" cy="382060"/>
          </a:xfrm>
        </p:grpSpPr>
        <p:sp>
          <p:nvSpPr>
            <p:cNvPr id="121" name="文字方塊 120">
              <a:extLst>
                <a:ext uri="{FF2B5EF4-FFF2-40B4-BE49-F238E27FC236}">
                  <a16:creationId xmlns:a16="http://schemas.microsoft.com/office/drawing/2014/main" id="{91313D57-C8D7-4B60-9681-5B46CABD0D1A}"/>
                </a:ext>
              </a:extLst>
            </p:cNvPr>
            <p:cNvSpPr txBox="1"/>
            <p:nvPr/>
          </p:nvSpPr>
          <p:spPr>
            <a:xfrm>
              <a:off x="5091792" y="1543557"/>
              <a:ext cx="6392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zh-TW" altLang="en-US" dirty="0"/>
            </a:p>
          </p:txBody>
        </p:sp>
        <mc:AlternateContent xmlns:mc="http://schemas.openxmlformats.org/markup-compatibility/2006" xmlns:a14="http://schemas.microsoft.com/office/drawing/2010/main">
          <mc:Choice Requires="a14">
            <p:sp>
              <p:nvSpPr>
                <p:cNvPr id="122" name="文字方塊 121">
                  <a:extLst>
                    <a:ext uri="{FF2B5EF4-FFF2-40B4-BE49-F238E27FC236}">
                      <a16:creationId xmlns:a16="http://schemas.microsoft.com/office/drawing/2014/main" id="{4B9D82B1-44B2-4B82-81D5-9ABE0C974AF3}"/>
                    </a:ext>
                  </a:extLst>
                </p:cNvPr>
                <p:cNvSpPr txBox="1"/>
                <p:nvPr/>
              </p:nvSpPr>
              <p:spPr>
                <a:xfrm>
                  <a:off x="5182638" y="1556285"/>
                  <a:ext cx="5250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𝑣</m:t>
                            </m:r>
                          </m:sup>
                        </m:sSup>
                      </m:oMath>
                    </m:oMathPara>
                  </a14:m>
                  <a:endParaRPr lang="zh-TW" altLang="en-US" sz="2400" dirty="0"/>
                </a:p>
              </p:txBody>
            </p:sp>
          </mc:Choice>
          <mc:Fallback xmlns="">
            <p:sp>
              <p:nvSpPr>
                <p:cNvPr id="122" name="文字方塊 121">
                  <a:extLst>
                    <a:ext uri="{FF2B5EF4-FFF2-40B4-BE49-F238E27FC236}">
                      <a16:creationId xmlns="" xmlns:a16="http://schemas.microsoft.com/office/drawing/2014/main" xmlns:a14="http://schemas.microsoft.com/office/drawing/2010/main" id="{4B9D82B1-44B2-4B82-81D5-9ABE0C974AF3}"/>
                    </a:ext>
                  </a:extLst>
                </p:cNvPr>
                <p:cNvSpPr txBox="1">
                  <a:spLocks noRot="1" noChangeAspect="1" noMove="1" noResize="1" noEditPoints="1" noAdjustHandles="1" noChangeArrowheads="1" noChangeShapeType="1" noTextEdit="1"/>
                </p:cNvSpPr>
                <p:nvPr/>
              </p:nvSpPr>
              <p:spPr>
                <a:xfrm>
                  <a:off x="5182638" y="1556285"/>
                  <a:ext cx="525079" cy="369332"/>
                </a:xfrm>
                <a:prstGeom prst="rect">
                  <a:avLst/>
                </a:prstGeom>
                <a:blipFill rotWithShape="0">
                  <a:blip r:embed="rId35"/>
                  <a:stretch>
                    <a:fillRect l="-13953" r="-1163" b="-8197"/>
                  </a:stretch>
                </a:blipFill>
              </p:spPr>
              <p:txBody>
                <a:bodyPr/>
                <a:lstStyle/>
                <a:p>
                  <a:r>
                    <a:rPr lang="zh-CN" altLang="en-US">
                      <a:noFill/>
                    </a:rPr>
                    <a:t> </a:t>
                  </a:r>
                </a:p>
              </p:txBody>
            </p:sp>
          </mc:Fallback>
        </mc:AlternateContent>
      </p:grpSp>
      <p:grpSp>
        <p:nvGrpSpPr>
          <p:cNvPr id="124" name="群組 123">
            <a:extLst>
              <a:ext uri="{FF2B5EF4-FFF2-40B4-BE49-F238E27FC236}">
                <a16:creationId xmlns:a16="http://schemas.microsoft.com/office/drawing/2014/main" id="{A318E0D5-7FE6-42ED-8A98-1747027D75BC}"/>
              </a:ext>
            </a:extLst>
          </p:cNvPr>
          <p:cNvGrpSpPr/>
          <p:nvPr/>
        </p:nvGrpSpPr>
        <p:grpSpPr>
          <a:xfrm>
            <a:off x="7762213" y="1831592"/>
            <a:ext cx="1732589" cy="546872"/>
            <a:chOff x="6336961" y="1989986"/>
            <a:chExt cx="1732589" cy="546872"/>
          </a:xfrm>
        </p:grpSpPr>
        <p:sp>
          <p:nvSpPr>
            <p:cNvPr id="125" name="矩形 124">
              <a:extLst>
                <a:ext uri="{FF2B5EF4-FFF2-40B4-BE49-F238E27FC236}">
                  <a16:creationId xmlns:a16="http://schemas.microsoft.com/office/drawing/2014/main" id="{B02F9543-B37D-4AA3-A1AF-5AA31E520287}"/>
                </a:ext>
              </a:extLst>
            </p:cNvPr>
            <p:cNvSpPr/>
            <p:nvPr/>
          </p:nvSpPr>
          <p:spPr>
            <a:xfrm>
              <a:off x="6504409" y="1989986"/>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4F2E0F2A-29EE-43C5-9737-58E9DCE6630D}"/>
                    </a:ext>
                  </a:extLst>
                </p:cNvPr>
                <p:cNvSpPr txBox="1"/>
                <p:nvPr/>
              </p:nvSpPr>
              <p:spPr>
                <a:xfrm>
                  <a:off x="6336961" y="203016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26" name="文字方塊 125">
                  <a:extLst>
                    <a:ext uri="{FF2B5EF4-FFF2-40B4-BE49-F238E27FC236}">
                      <a16:creationId xmlns:a16="http://schemas.microsoft.com/office/drawing/2014/main" id="{4F2E0F2A-29EE-43C5-9737-58E9DCE6630D}"/>
                    </a:ext>
                  </a:extLst>
                </p:cNvPr>
                <p:cNvSpPr txBox="1">
                  <a:spLocks noRot="1" noChangeAspect="1" noMove="1" noResize="1" noEditPoints="1" noAdjustHandles="1" noChangeArrowheads="1" noChangeShapeType="1" noTextEdit="1"/>
                </p:cNvSpPr>
                <p:nvPr/>
              </p:nvSpPr>
              <p:spPr>
                <a:xfrm>
                  <a:off x="6336961" y="2030163"/>
                  <a:ext cx="715161" cy="461665"/>
                </a:xfrm>
                <a:prstGeom prst="rect">
                  <a:avLst/>
                </a:prstGeom>
                <a:blipFill>
                  <a:blip r:embed="rId36"/>
                  <a:stretch>
                    <a:fillRect/>
                  </a:stretch>
                </a:blipFill>
              </p:spPr>
              <p:txBody>
                <a:bodyPr/>
                <a:lstStyle/>
                <a:p>
                  <a:r>
                    <a:rPr lang="zh-TW" altLang="en-US">
                      <a:noFill/>
                    </a:rPr>
                    <a:t> </a:t>
                  </a:r>
                </a:p>
              </p:txBody>
            </p:sp>
          </mc:Fallback>
        </mc:AlternateContent>
        <p:sp>
          <p:nvSpPr>
            <p:cNvPr id="127" name="矩形 126">
              <a:extLst>
                <a:ext uri="{FF2B5EF4-FFF2-40B4-BE49-F238E27FC236}">
                  <a16:creationId xmlns:a16="http://schemas.microsoft.com/office/drawing/2014/main" id="{7D7F20B5-F21D-43B4-B486-EABC5C783E9A}"/>
                </a:ext>
              </a:extLst>
            </p:cNvPr>
            <p:cNvSpPr/>
            <p:nvPr/>
          </p:nvSpPr>
          <p:spPr>
            <a:xfrm>
              <a:off x="6848231" y="1989986"/>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8" name="文字方塊 127">
                  <a:extLst>
                    <a:ext uri="{FF2B5EF4-FFF2-40B4-BE49-F238E27FC236}">
                      <a16:creationId xmlns:a16="http://schemas.microsoft.com/office/drawing/2014/main" id="{BF9009BE-BFD7-4D14-9432-4A97CA64501E}"/>
                    </a:ext>
                  </a:extLst>
                </p:cNvPr>
                <p:cNvSpPr txBox="1"/>
                <p:nvPr/>
              </p:nvSpPr>
              <p:spPr>
                <a:xfrm>
                  <a:off x="6666746" y="2030164"/>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28" name="文字方塊 127">
                  <a:extLst>
                    <a:ext uri="{FF2B5EF4-FFF2-40B4-BE49-F238E27FC236}">
                      <a16:creationId xmlns:a16="http://schemas.microsoft.com/office/drawing/2014/main" id="{BF9009BE-BFD7-4D14-9432-4A97CA64501E}"/>
                    </a:ext>
                  </a:extLst>
                </p:cNvPr>
                <p:cNvSpPr txBox="1">
                  <a:spLocks noRot="1" noChangeAspect="1" noMove="1" noResize="1" noEditPoints="1" noAdjustHandles="1" noChangeArrowheads="1" noChangeShapeType="1" noTextEdit="1"/>
                </p:cNvSpPr>
                <p:nvPr/>
              </p:nvSpPr>
              <p:spPr>
                <a:xfrm>
                  <a:off x="6666746" y="2030164"/>
                  <a:ext cx="715161" cy="461665"/>
                </a:xfrm>
                <a:prstGeom prst="rect">
                  <a:avLst/>
                </a:prstGeom>
                <a:blipFill>
                  <a:blip r:embed="rId37"/>
                  <a:stretch>
                    <a:fillRect/>
                  </a:stretch>
                </a:blipFill>
              </p:spPr>
              <p:txBody>
                <a:bodyPr/>
                <a:lstStyle/>
                <a:p>
                  <a:r>
                    <a:rPr lang="zh-TW" altLang="en-US">
                      <a:noFill/>
                    </a:rPr>
                    <a:t> </a:t>
                  </a:r>
                </a:p>
              </p:txBody>
            </p:sp>
          </mc:Fallback>
        </mc:AlternateContent>
        <p:sp>
          <p:nvSpPr>
            <p:cNvPr id="129" name="矩形 128">
              <a:extLst>
                <a:ext uri="{FF2B5EF4-FFF2-40B4-BE49-F238E27FC236}">
                  <a16:creationId xmlns:a16="http://schemas.microsoft.com/office/drawing/2014/main" id="{076D2048-5511-48BF-996E-0E8D3C0FD19E}"/>
                </a:ext>
              </a:extLst>
            </p:cNvPr>
            <p:cNvSpPr/>
            <p:nvPr/>
          </p:nvSpPr>
          <p:spPr>
            <a:xfrm>
              <a:off x="7192053" y="1989986"/>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30" name="文字方塊 129">
                  <a:extLst>
                    <a:ext uri="{FF2B5EF4-FFF2-40B4-BE49-F238E27FC236}">
                      <a16:creationId xmlns:a16="http://schemas.microsoft.com/office/drawing/2014/main" id="{56AC6304-868D-42CD-819A-A55A1F705D2B}"/>
                    </a:ext>
                  </a:extLst>
                </p:cNvPr>
                <p:cNvSpPr txBox="1"/>
                <p:nvPr/>
              </p:nvSpPr>
              <p:spPr>
                <a:xfrm>
                  <a:off x="7010568" y="2030164"/>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30" name="文字方塊 129">
                  <a:extLst>
                    <a:ext uri="{FF2B5EF4-FFF2-40B4-BE49-F238E27FC236}">
                      <a16:creationId xmlns:a16="http://schemas.microsoft.com/office/drawing/2014/main" id="{56AC6304-868D-42CD-819A-A55A1F705D2B}"/>
                    </a:ext>
                  </a:extLst>
                </p:cNvPr>
                <p:cNvSpPr txBox="1">
                  <a:spLocks noRot="1" noChangeAspect="1" noMove="1" noResize="1" noEditPoints="1" noAdjustHandles="1" noChangeArrowheads="1" noChangeShapeType="1" noTextEdit="1"/>
                </p:cNvSpPr>
                <p:nvPr/>
              </p:nvSpPr>
              <p:spPr>
                <a:xfrm>
                  <a:off x="7010568" y="2030164"/>
                  <a:ext cx="715161" cy="461665"/>
                </a:xfrm>
                <a:prstGeom prst="rect">
                  <a:avLst/>
                </a:prstGeom>
                <a:blipFill>
                  <a:blip r:embed="rId38"/>
                  <a:stretch>
                    <a:fillRect/>
                  </a:stretch>
                </a:blipFill>
              </p:spPr>
              <p:txBody>
                <a:bodyPr/>
                <a:lstStyle/>
                <a:p>
                  <a:r>
                    <a:rPr lang="zh-TW" altLang="en-US">
                      <a:noFill/>
                    </a:rPr>
                    <a:t> </a:t>
                  </a:r>
                </a:p>
              </p:txBody>
            </p:sp>
          </mc:Fallback>
        </mc:AlternateContent>
        <p:sp>
          <p:nvSpPr>
            <p:cNvPr id="131" name="矩形 130">
              <a:extLst>
                <a:ext uri="{FF2B5EF4-FFF2-40B4-BE49-F238E27FC236}">
                  <a16:creationId xmlns:a16="http://schemas.microsoft.com/office/drawing/2014/main" id="{37F64DAA-3437-44EE-8973-9F421E6C8857}"/>
                </a:ext>
              </a:extLst>
            </p:cNvPr>
            <p:cNvSpPr/>
            <p:nvPr/>
          </p:nvSpPr>
          <p:spPr>
            <a:xfrm>
              <a:off x="7535874" y="1996858"/>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32" name="文字方塊 131">
                  <a:extLst>
                    <a:ext uri="{FF2B5EF4-FFF2-40B4-BE49-F238E27FC236}">
                      <a16:creationId xmlns:a16="http://schemas.microsoft.com/office/drawing/2014/main" id="{19B08353-8E95-4DDA-9723-9BE60D61E612}"/>
                    </a:ext>
                  </a:extLst>
                </p:cNvPr>
                <p:cNvSpPr txBox="1"/>
                <p:nvPr/>
              </p:nvSpPr>
              <p:spPr>
                <a:xfrm>
                  <a:off x="7354389" y="203703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32" name="文字方塊 131">
                  <a:extLst>
                    <a:ext uri="{FF2B5EF4-FFF2-40B4-BE49-F238E27FC236}">
                      <a16:creationId xmlns:a16="http://schemas.microsoft.com/office/drawing/2014/main" id="{19B08353-8E95-4DDA-9723-9BE60D61E612}"/>
                    </a:ext>
                  </a:extLst>
                </p:cNvPr>
                <p:cNvSpPr txBox="1">
                  <a:spLocks noRot="1" noChangeAspect="1" noMove="1" noResize="1" noEditPoints="1" noAdjustHandles="1" noChangeArrowheads="1" noChangeShapeType="1" noTextEdit="1"/>
                </p:cNvSpPr>
                <p:nvPr/>
              </p:nvSpPr>
              <p:spPr>
                <a:xfrm>
                  <a:off x="7354389" y="2037036"/>
                  <a:ext cx="715161" cy="461665"/>
                </a:xfrm>
                <a:prstGeom prst="rect">
                  <a:avLst/>
                </a:prstGeom>
                <a:blipFill>
                  <a:blip r:embed="rId39"/>
                  <a:stretch>
                    <a:fillRect/>
                  </a:stretch>
                </a:blipFill>
              </p:spPr>
              <p:txBody>
                <a:bodyPr/>
                <a:lstStyle/>
                <a:p>
                  <a:r>
                    <a:rPr lang="zh-TW" altLang="en-US">
                      <a:noFill/>
                    </a:rPr>
                    <a:t> </a:t>
                  </a:r>
                </a:p>
              </p:txBody>
            </p:sp>
          </mc:Fallback>
        </mc:AlternateContent>
      </p:grpSp>
      <p:grpSp>
        <p:nvGrpSpPr>
          <p:cNvPr id="133" name="群組 132">
            <a:extLst>
              <a:ext uri="{FF2B5EF4-FFF2-40B4-BE49-F238E27FC236}">
                <a16:creationId xmlns:a16="http://schemas.microsoft.com/office/drawing/2014/main" id="{87BC4C13-1829-4B2E-BF23-6E293FD2412C}"/>
              </a:ext>
            </a:extLst>
          </p:cNvPr>
          <p:cNvGrpSpPr/>
          <p:nvPr/>
        </p:nvGrpSpPr>
        <p:grpSpPr>
          <a:xfrm>
            <a:off x="7832657" y="2834317"/>
            <a:ext cx="1732589" cy="546872"/>
            <a:chOff x="6336961" y="1989986"/>
            <a:chExt cx="1732589" cy="546872"/>
          </a:xfrm>
        </p:grpSpPr>
        <p:sp>
          <p:nvSpPr>
            <p:cNvPr id="134" name="矩形 133">
              <a:extLst>
                <a:ext uri="{FF2B5EF4-FFF2-40B4-BE49-F238E27FC236}">
                  <a16:creationId xmlns:a16="http://schemas.microsoft.com/office/drawing/2014/main" id="{2342BF4F-D80D-4B2B-9CD4-40543BD52A4B}"/>
                </a:ext>
              </a:extLst>
            </p:cNvPr>
            <p:cNvSpPr/>
            <p:nvPr/>
          </p:nvSpPr>
          <p:spPr>
            <a:xfrm>
              <a:off x="6504409" y="1989986"/>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35" name="文字方塊 134">
                  <a:extLst>
                    <a:ext uri="{FF2B5EF4-FFF2-40B4-BE49-F238E27FC236}">
                      <a16:creationId xmlns:a16="http://schemas.microsoft.com/office/drawing/2014/main" id="{61CD09E4-2D73-4E5F-A836-9CAB4C3D7DE1}"/>
                    </a:ext>
                  </a:extLst>
                </p:cNvPr>
                <p:cNvSpPr txBox="1"/>
                <p:nvPr/>
              </p:nvSpPr>
              <p:spPr>
                <a:xfrm>
                  <a:off x="6336961" y="203016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35" name="文字方塊 134">
                  <a:extLst>
                    <a:ext uri="{FF2B5EF4-FFF2-40B4-BE49-F238E27FC236}">
                      <a16:creationId xmlns:a16="http://schemas.microsoft.com/office/drawing/2014/main" id="{61CD09E4-2D73-4E5F-A836-9CAB4C3D7DE1}"/>
                    </a:ext>
                  </a:extLst>
                </p:cNvPr>
                <p:cNvSpPr txBox="1">
                  <a:spLocks noRot="1" noChangeAspect="1" noMove="1" noResize="1" noEditPoints="1" noAdjustHandles="1" noChangeArrowheads="1" noChangeShapeType="1" noTextEdit="1"/>
                </p:cNvSpPr>
                <p:nvPr/>
              </p:nvSpPr>
              <p:spPr>
                <a:xfrm>
                  <a:off x="6336961" y="2030163"/>
                  <a:ext cx="715161" cy="461665"/>
                </a:xfrm>
                <a:prstGeom prst="rect">
                  <a:avLst/>
                </a:prstGeom>
                <a:blipFill>
                  <a:blip r:embed="rId40"/>
                  <a:stretch>
                    <a:fillRect/>
                  </a:stretch>
                </a:blipFill>
              </p:spPr>
              <p:txBody>
                <a:bodyPr/>
                <a:lstStyle/>
                <a:p>
                  <a:r>
                    <a:rPr lang="zh-TW" altLang="en-US">
                      <a:noFill/>
                    </a:rPr>
                    <a:t> </a:t>
                  </a:r>
                </a:p>
              </p:txBody>
            </p:sp>
          </mc:Fallback>
        </mc:AlternateContent>
        <p:sp>
          <p:nvSpPr>
            <p:cNvPr id="136" name="矩形 135">
              <a:extLst>
                <a:ext uri="{FF2B5EF4-FFF2-40B4-BE49-F238E27FC236}">
                  <a16:creationId xmlns:a16="http://schemas.microsoft.com/office/drawing/2014/main" id="{55D36200-A69B-4B47-8C90-B91E85647217}"/>
                </a:ext>
              </a:extLst>
            </p:cNvPr>
            <p:cNvSpPr/>
            <p:nvPr/>
          </p:nvSpPr>
          <p:spPr>
            <a:xfrm>
              <a:off x="6848231" y="1989986"/>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37" name="文字方塊 136">
                  <a:extLst>
                    <a:ext uri="{FF2B5EF4-FFF2-40B4-BE49-F238E27FC236}">
                      <a16:creationId xmlns:a16="http://schemas.microsoft.com/office/drawing/2014/main" id="{8CEC3B84-65C5-421A-917F-B37075B4914C}"/>
                    </a:ext>
                  </a:extLst>
                </p:cNvPr>
                <p:cNvSpPr txBox="1"/>
                <p:nvPr/>
              </p:nvSpPr>
              <p:spPr>
                <a:xfrm>
                  <a:off x="6666746" y="2030164"/>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37" name="文字方塊 136">
                  <a:extLst>
                    <a:ext uri="{FF2B5EF4-FFF2-40B4-BE49-F238E27FC236}">
                      <a16:creationId xmlns:a16="http://schemas.microsoft.com/office/drawing/2014/main" id="{8CEC3B84-65C5-421A-917F-B37075B4914C}"/>
                    </a:ext>
                  </a:extLst>
                </p:cNvPr>
                <p:cNvSpPr txBox="1">
                  <a:spLocks noRot="1" noChangeAspect="1" noMove="1" noResize="1" noEditPoints="1" noAdjustHandles="1" noChangeArrowheads="1" noChangeShapeType="1" noTextEdit="1"/>
                </p:cNvSpPr>
                <p:nvPr/>
              </p:nvSpPr>
              <p:spPr>
                <a:xfrm>
                  <a:off x="6666746" y="2030164"/>
                  <a:ext cx="715161" cy="461665"/>
                </a:xfrm>
                <a:prstGeom prst="rect">
                  <a:avLst/>
                </a:prstGeom>
                <a:blipFill>
                  <a:blip r:embed="rId41"/>
                  <a:stretch>
                    <a:fillRect/>
                  </a:stretch>
                </a:blipFill>
              </p:spPr>
              <p:txBody>
                <a:bodyPr/>
                <a:lstStyle/>
                <a:p>
                  <a:r>
                    <a:rPr lang="zh-TW" altLang="en-US">
                      <a:noFill/>
                    </a:rPr>
                    <a:t> </a:t>
                  </a:r>
                </a:p>
              </p:txBody>
            </p:sp>
          </mc:Fallback>
        </mc:AlternateContent>
        <p:sp>
          <p:nvSpPr>
            <p:cNvPr id="138" name="矩形 137">
              <a:extLst>
                <a:ext uri="{FF2B5EF4-FFF2-40B4-BE49-F238E27FC236}">
                  <a16:creationId xmlns:a16="http://schemas.microsoft.com/office/drawing/2014/main" id="{474E59DD-0CDB-480F-A777-5A4DDBF227B7}"/>
                </a:ext>
              </a:extLst>
            </p:cNvPr>
            <p:cNvSpPr/>
            <p:nvPr/>
          </p:nvSpPr>
          <p:spPr>
            <a:xfrm>
              <a:off x="7192053" y="1989986"/>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39" name="文字方塊 138">
                  <a:extLst>
                    <a:ext uri="{FF2B5EF4-FFF2-40B4-BE49-F238E27FC236}">
                      <a16:creationId xmlns:a16="http://schemas.microsoft.com/office/drawing/2014/main" id="{6AB455D0-01D5-4CD6-8A8B-5CE2F4F5FF56}"/>
                    </a:ext>
                  </a:extLst>
                </p:cNvPr>
                <p:cNvSpPr txBox="1"/>
                <p:nvPr/>
              </p:nvSpPr>
              <p:spPr>
                <a:xfrm>
                  <a:off x="7010568" y="2030164"/>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39" name="文字方塊 138">
                  <a:extLst>
                    <a:ext uri="{FF2B5EF4-FFF2-40B4-BE49-F238E27FC236}">
                      <a16:creationId xmlns:a16="http://schemas.microsoft.com/office/drawing/2014/main" id="{6AB455D0-01D5-4CD6-8A8B-5CE2F4F5FF56}"/>
                    </a:ext>
                  </a:extLst>
                </p:cNvPr>
                <p:cNvSpPr txBox="1">
                  <a:spLocks noRot="1" noChangeAspect="1" noMove="1" noResize="1" noEditPoints="1" noAdjustHandles="1" noChangeArrowheads="1" noChangeShapeType="1" noTextEdit="1"/>
                </p:cNvSpPr>
                <p:nvPr/>
              </p:nvSpPr>
              <p:spPr>
                <a:xfrm>
                  <a:off x="7010568" y="2030164"/>
                  <a:ext cx="715161" cy="461665"/>
                </a:xfrm>
                <a:prstGeom prst="rect">
                  <a:avLst/>
                </a:prstGeom>
                <a:blipFill>
                  <a:blip r:embed="rId42"/>
                  <a:stretch>
                    <a:fillRect/>
                  </a:stretch>
                </a:blipFill>
              </p:spPr>
              <p:txBody>
                <a:bodyPr/>
                <a:lstStyle/>
                <a:p>
                  <a:r>
                    <a:rPr lang="zh-TW" altLang="en-US">
                      <a:noFill/>
                    </a:rPr>
                    <a:t> </a:t>
                  </a:r>
                </a:p>
              </p:txBody>
            </p:sp>
          </mc:Fallback>
        </mc:AlternateContent>
        <p:sp>
          <p:nvSpPr>
            <p:cNvPr id="140" name="矩形 139">
              <a:extLst>
                <a:ext uri="{FF2B5EF4-FFF2-40B4-BE49-F238E27FC236}">
                  <a16:creationId xmlns:a16="http://schemas.microsoft.com/office/drawing/2014/main" id="{F4C63A84-E48D-40C3-B8ED-BB65FF3416A3}"/>
                </a:ext>
              </a:extLst>
            </p:cNvPr>
            <p:cNvSpPr/>
            <p:nvPr/>
          </p:nvSpPr>
          <p:spPr>
            <a:xfrm>
              <a:off x="7535874" y="1996858"/>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41" name="文字方塊 140">
                  <a:extLst>
                    <a:ext uri="{FF2B5EF4-FFF2-40B4-BE49-F238E27FC236}">
                      <a16:creationId xmlns:a16="http://schemas.microsoft.com/office/drawing/2014/main" id="{D8E42D89-E243-4082-9656-E83B06CDDBBB}"/>
                    </a:ext>
                  </a:extLst>
                </p:cNvPr>
                <p:cNvSpPr txBox="1"/>
                <p:nvPr/>
              </p:nvSpPr>
              <p:spPr>
                <a:xfrm>
                  <a:off x="7354389" y="203703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41" name="文字方塊 140">
                  <a:extLst>
                    <a:ext uri="{FF2B5EF4-FFF2-40B4-BE49-F238E27FC236}">
                      <a16:creationId xmlns:a16="http://schemas.microsoft.com/office/drawing/2014/main" id="{D8E42D89-E243-4082-9656-E83B06CDDBBB}"/>
                    </a:ext>
                  </a:extLst>
                </p:cNvPr>
                <p:cNvSpPr txBox="1">
                  <a:spLocks noRot="1" noChangeAspect="1" noMove="1" noResize="1" noEditPoints="1" noAdjustHandles="1" noChangeArrowheads="1" noChangeShapeType="1" noTextEdit="1"/>
                </p:cNvSpPr>
                <p:nvPr/>
              </p:nvSpPr>
              <p:spPr>
                <a:xfrm>
                  <a:off x="7354389" y="2037036"/>
                  <a:ext cx="715161" cy="461665"/>
                </a:xfrm>
                <a:prstGeom prst="rect">
                  <a:avLst/>
                </a:prstGeom>
                <a:blipFill>
                  <a:blip r:embed="rId43"/>
                  <a:stretch>
                    <a:fillRect/>
                  </a:stretch>
                </a:blipFill>
              </p:spPr>
              <p:txBody>
                <a:bodyPr/>
                <a:lstStyle/>
                <a:p>
                  <a:r>
                    <a:rPr lang="zh-TW" altLang="en-US">
                      <a:noFill/>
                    </a:rPr>
                    <a:t> </a:t>
                  </a:r>
                </a:p>
              </p:txBody>
            </p:sp>
          </mc:Fallback>
        </mc:AlternateContent>
      </p:grpSp>
      <p:grpSp>
        <p:nvGrpSpPr>
          <p:cNvPr id="150" name="群組 149">
            <a:extLst>
              <a:ext uri="{FF2B5EF4-FFF2-40B4-BE49-F238E27FC236}">
                <a16:creationId xmlns:a16="http://schemas.microsoft.com/office/drawing/2014/main" id="{B3BFF2BA-07A3-43D0-BD86-CF2EECD05CCD}"/>
              </a:ext>
            </a:extLst>
          </p:cNvPr>
          <p:cNvGrpSpPr/>
          <p:nvPr/>
        </p:nvGrpSpPr>
        <p:grpSpPr>
          <a:xfrm>
            <a:off x="5221308" y="2887108"/>
            <a:ext cx="1732589" cy="487788"/>
            <a:chOff x="3387509" y="317020"/>
            <a:chExt cx="1732589" cy="487788"/>
          </a:xfrm>
        </p:grpSpPr>
        <mc:AlternateContent xmlns:mc="http://schemas.openxmlformats.org/markup-compatibility/2006" xmlns:a14="http://schemas.microsoft.com/office/drawing/2010/main">
          <mc:Choice Requires="a14">
            <p:sp>
              <p:nvSpPr>
                <p:cNvPr id="142" name="文字方塊 141">
                  <a:extLst>
                    <a:ext uri="{FF2B5EF4-FFF2-40B4-BE49-F238E27FC236}">
                      <a16:creationId xmlns:a16="http://schemas.microsoft.com/office/drawing/2014/main" id="{7CD8A03C-1D2E-46F6-BAEB-7848821D268E}"/>
                    </a:ext>
                  </a:extLst>
                </p:cNvPr>
                <p:cNvSpPr txBox="1"/>
                <p:nvPr/>
              </p:nvSpPr>
              <p:spPr>
                <a:xfrm>
                  <a:off x="3387509" y="31702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42" name="文字方塊 141">
                  <a:extLst>
                    <a:ext uri="{FF2B5EF4-FFF2-40B4-BE49-F238E27FC236}">
                      <a16:creationId xmlns:a16="http://schemas.microsoft.com/office/drawing/2014/main" id="{7CD8A03C-1D2E-46F6-BAEB-7848821D268E}"/>
                    </a:ext>
                  </a:extLst>
                </p:cNvPr>
                <p:cNvSpPr txBox="1">
                  <a:spLocks noRot="1" noChangeAspect="1" noMove="1" noResize="1" noEditPoints="1" noAdjustHandles="1" noChangeArrowheads="1" noChangeShapeType="1" noTextEdit="1"/>
                </p:cNvSpPr>
                <p:nvPr/>
              </p:nvSpPr>
              <p:spPr>
                <a:xfrm>
                  <a:off x="3387509" y="317020"/>
                  <a:ext cx="715161" cy="461665"/>
                </a:xfrm>
                <a:prstGeom prst="rect">
                  <a:avLst/>
                </a:prstGeom>
                <a:blipFill>
                  <a:blip r:embed="rId4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3" name="文字方塊 142">
                  <a:extLst>
                    <a:ext uri="{FF2B5EF4-FFF2-40B4-BE49-F238E27FC236}">
                      <a16:creationId xmlns:a16="http://schemas.microsoft.com/office/drawing/2014/main" id="{BE8E745F-F01B-49B2-9F4F-515D4C176D96}"/>
                    </a:ext>
                  </a:extLst>
                </p:cNvPr>
                <p:cNvSpPr txBox="1"/>
                <p:nvPr/>
              </p:nvSpPr>
              <p:spPr>
                <a:xfrm>
                  <a:off x="4061116" y="33627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43" name="文字方塊 142">
                  <a:extLst>
                    <a:ext uri="{FF2B5EF4-FFF2-40B4-BE49-F238E27FC236}">
                      <a16:creationId xmlns:a16="http://schemas.microsoft.com/office/drawing/2014/main" id="{BE8E745F-F01B-49B2-9F4F-515D4C176D96}"/>
                    </a:ext>
                  </a:extLst>
                </p:cNvPr>
                <p:cNvSpPr txBox="1">
                  <a:spLocks noRot="1" noChangeAspect="1" noMove="1" noResize="1" noEditPoints="1" noAdjustHandles="1" noChangeArrowheads="1" noChangeShapeType="1" noTextEdit="1"/>
                </p:cNvSpPr>
                <p:nvPr/>
              </p:nvSpPr>
              <p:spPr>
                <a:xfrm>
                  <a:off x="4061116" y="336271"/>
                  <a:ext cx="715161" cy="461665"/>
                </a:xfrm>
                <a:prstGeom prst="rect">
                  <a:avLst/>
                </a:prstGeom>
                <a:blipFill>
                  <a:blip r:embed="rId4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4" name="文字方塊 143">
                  <a:extLst>
                    <a:ext uri="{FF2B5EF4-FFF2-40B4-BE49-F238E27FC236}">
                      <a16:creationId xmlns:a16="http://schemas.microsoft.com/office/drawing/2014/main" id="{890411A0-1588-4AFE-AA16-AE27D45BF85D}"/>
                    </a:ext>
                  </a:extLst>
                </p:cNvPr>
                <p:cNvSpPr txBox="1"/>
                <p:nvPr/>
              </p:nvSpPr>
              <p:spPr>
                <a:xfrm>
                  <a:off x="4404937" y="34314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44" name="文字方塊 143">
                  <a:extLst>
                    <a:ext uri="{FF2B5EF4-FFF2-40B4-BE49-F238E27FC236}">
                      <a16:creationId xmlns:a16="http://schemas.microsoft.com/office/drawing/2014/main" id="{890411A0-1588-4AFE-AA16-AE27D45BF85D}"/>
                    </a:ext>
                  </a:extLst>
                </p:cNvPr>
                <p:cNvSpPr txBox="1">
                  <a:spLocks noRot="1" noChangeAspect="1" noMove="1" noResize="1" noEditPoints="1" noAdjustHandles="1" noChangeArrowheads="1" noChangeShapeType="1" noTextEdit="1"/>
                </p:cNvSpPr>
                <p:nvPr/>
              </p:nvSpPr>
              <p:spPr>
                <a:xfrm>
                  <a:off x="4404937" y="343143"/>
                  <a:ext cx="715161" cy="461665"/>
                </a:xfrm>
                <a:prstGeom prst="rect">
                  <a:avLst/>
                </a:prstGeom>
                <a:blipFill>
                  <a:blip r:embed="rId4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5" name="文字方塊 144">
                  <a:extLst>
                    <a:ext uri="{FF2B5EF4-FFF2-40B4-BE49-F238E27FC236}">
                      <a16:creationId xmlns:a16="http://schemas.microsoft.com/office/drawing/2014/main" id="{D1C5D9D8-3D65-43F8-85B8-5D1BD14576FA}"/>
                    </a:ext>
                  </a:extLst>
                </p:cNvPr>
                <p:cNvSpPr txBox="1"/>
                <p:nvPr/>
              </p:nvSpPr>
              <p:spPr>
                <a:xfrm>
                  <a:off x="3745089" y="32508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45" name="文字方塊 144">
                  <a:extLst>
                    <a:ext uri="{FF2B5EF4-FFF2-40B4-BE49-F238E27FC236}">
                      <a16:creationId xmlns:a16="http://schemas.microsoft.com/office/drawing/2014/main" id="{D1C5D9D8-3D65-43F8-85B8-5D1BD14576FA}"/>
                    </a:ext>
                  </a:extLst>
                </p:cNvPr>
                <p:cNvSpPr txBox="1">
                  <a:spLocks noRot="1" noChangeAspect="1" noMove="1" noResize="1" noEditPoints="1" noAdjustHandles="1" noChangeArrowheads="1" noChangeShapeType="1" noTextEdit="1"/>
                </p:cNvSpPr>
                <p:nvPr/>
              </p:nvSpPr>
              <p:spPr>
                <a:xfrm>
                  <a:off x="3745089" y="325081"/>
                  <a:ext cx="715161" cy="461665"/>
                </a:xfrm>
                <a:prstGeom prst="rect">
                  <a:avLst/>
                </a:prstGeom>
                <a:blipFill>
                  <a:blip r:embed="rId47"/>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46" name="文字方塊 145">
                <a:extLst>
                  <a:ext uri="{FF2B5EF4-FFF2-40B4-BE49-F238E27FC236}">
                    <a16:creationId xmlns:a16="http://schemas.microsoft.com/office/drawing/2014/main" id="{6A6C0F21-9260-43AC-86A1-3F2B96588C22}"/>
                  </a:ext>
                </a:extLst>
              </p:cNvPr>
              <p:cNvSpPr txBox="1"/>
              <p:nvPr/>
            </p:nvSpPr>
            <p:spPr>
              <a:xfrm>
                <a:off x="5147606" y="187252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46" name="文字方塊 145">
                <a:extLst>
                  <a:ext uri="{FF2B5EF4-FFF2-40B4-BE49-F238E27FC236}">
                    <a16:creationId xmlns="" xmlns:a16="http://schemas.microsoft.com/office/drawing/2014/main" xmlns:a14="http://schemas.microsoft.com/office/drawing/2010/main" id="{6A6C0F21-9260-43AC-86A1-3F2B96588C22}"/>
                  </a:ext>
                </a:extLst>
              </p:cNvPr>
              <p:cNvSpPr txBox="1">
                <a:spLocks noRot="1" noChangeAspect="1" noMove="1" noResize="1" noEditPoints="1" noAdjustHandles="1" noChangeArrowheads="1" noChangeShapeType="1" noTextEdit="1"/>
              </p:cNvSpPr>
              <p:nvPr/>
            </p:nvSpPr>
            <p:spPr>
              <a:xfrm>
                <a:off x="5147606" y="1872528"/>
                <a:ext cx="715161" cy="461665"/>
              </a:xfrm>
              <a:prstGeom prst="rect">
                <a:avLst/>
              </a:prstGeom>
              <a:blipFill rotWithShape="0">
                <a:blip r:embed="rId4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 name="文字方塊 146">
                <a:extLst>
                  <a:ext uri="{FF2B5EF4-FFF2-40B4-BE49-F238E27FC236}">
                    <a16:creationId xmlns:a16="http://schemas.microsoft.com/office/drawing/2014/main" id="{D416AE2E-FA3D-4058-8524-B52A9B9B470F}"/>
                  </a:ext>
                </a:extLst>
              </p:cNvPr>
              <p:cNvSpPr txBox="1"/>
              <p:nvPr/>
            </p:nvSpPr>
            <p:spPr>
              <a:xfrm>
                <a:off x="5821213" y="189177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47" name="文字方塊 146">
                <a:extLst>
                  <a:ext uri="{FF2B5EF4-FFF2-40B4-BE49-F238E27FC236}">
                    <a16:creationId xmlns="" xmlns:a16="http://schemas.microsoft.com/office/drawing/2014/main" xmlns:a14="http://schemas.microsoft.com/office/drawing/2010/main" id="{D416AE2E-FA3D-4058-8524-B52A9B9B470F}"/>
                  </a:ext>
                </a:extLst>
              </p:cNvPr>
              <p:cNvSpPr txBox="1">
                <a:spLocks noRot="1" noChangeAspect="1" noMove="1" noResize="1" noEditPoints="1" noAdjustHandles="1" noChangeArrowheads="1" noChangeShapeType="1" noTextEdit="1"/>
              </p:cNvSpPr>
              <p:nvPr/>
            </p:nvSpPr>
            <p:spPr>
              <a:xfrm>
                <a:off x="5821213" y="1891779"/>
                <a:ext cx="715161" cy="461665"/>
              </a:xfrm>
              <a:prstGeom prst="rect">
                <a:avLst/>
              </a:prstGeom>
              <a:blipFill rotWithShape="0">
                <a:blip r:embed="rId4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8" name="文字方塊 147">
                <a:extLst>
                  <a:ext uri="{FF2B5EF4-FFF2-40B4-BE49-F238E27FC236}">
                    <a16:creationId xmlns:a16="http://schemas.microsoft.com/office/drawing/2014/main" id="{039976BC-510B-47BF-B8E6-B24FDF6E8C47}"/>
                  </a:ext>
                </a:extLst>
              </p:cNvPr>
              <p:cNvSpPr txBox="1"/>
              <p:nvPr/>
            </p:nvSpPr>
            <p:spPr>
              <a:xfrm>
                <a:off x="6165034" y="189865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48" name="文字方塊 147">
                <a:extLst>
                  <a:ext uri="{FF2B5EF4-FFF2-40B4-BE49-F238E27FC236}">
                    <a16:creationId xmlns="" xmlns:a16="http://schemas.microsoft.com/office/drawing/2014/main" xmlns:a14="http://schemas.microsoft.com/office/drawing/2010/main" id="{039976BC-510B-47BF-B8E6-B24FDF6E8C47}"/>
                  </a:ext>
                </a:extLst>
              </p:cNvPr>
              <p:cNvSpPr txBox="1">
                <a:spLocks noRot="1" noChangeAspect="1" noMove="1" noResize="1" noEditPoints="1" noAdjustHandles="1" noChangeArrowheads="1" noChangeShapeType="1" noTextEdit="1"/>
              </p:cNvSpPr>
              <p:nvPr/>
            </p:nvSpPr>
            <p:spPr>
              <a:xfrm>
                <a:off x="6165034" y="1898651"/>
                <a:ext cx="715161" cy="461665"/>
              </a:xfrm>
              <a:prstGeom prst="rect">
                <a:avLst/>
              </a:prstGeom>
              <a:blipFill rotWithShape="0">
                <a:blip r:embed="rId5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9" name="文字方塊 148">
                <a:extLst>
                  <a:ext uri="{FF2B5EF4-FFF2-40B4-BE49-F238E27FC236}">
                    <a16:creationId xmlns:a16="http://schemas.microsoft.com/office/drawing/2014/main" id="{5B7773F3-030F-47FE-A965-4D6EC72BEBB4}"/>
                  </a:ext>
                </a:extLst>
              </p:cNvPr>
              <p:cNvSpPr txBox="1"/>
              <p:nvPr/>
            </p:nvSpPr>
            <p:spPr>
              <a:xfrm>
                <a:off x="5505186" y="188058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49" name="文字方塊 148">
                <a:extLst>
                  <a:ext uri="{FF2B5EF4-FFF2-40B4-BE49-F238E27FC236}">
                    <a16:creationId xmlns="" xmlns:a16="http://schemas.microsoft.com/office/drawing/2014/main" xmlns:a14="http://schemas.microsoft.com/office/drawing/2010/main" id="{5B7773F3-030F-47FE-A965-4D6EC72BEBB4}"/>
                  </a:ext>
                </a:extLst>
              </p:cNvPr>
              <p:cNvSpPr txBox="1">
                <a:spLocks noRot="1" noChangeAspect="1" noMove="1" noResize="1" noEditPoints="1" noAdjustHandles="1" noChangeArrowheads="1" noChangeShapeType="1" noTextEdit="1"/>
              </p:cNvSpPr>
              <p:nvPr/>
            </p:nvSpPr>
            <p:spPr>
              <a:xfrm>
                <a:off x="5505186" y="1880589"/>
                <a:ext cx="715161" cy="461665"/>
              </a:xfrm>
              <a:prstGeom prst="rect">
                <a:avLst/>
              </a:prstGeom>
              <a:blipFill rotWithShape="0">
                <a:blip r:embed="rId5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1" name="文字方塊 150">
                <a:extLst>
                  <a:ext uri="{FF2B5EF4-FFF2-40B4-BE49-F238E27FC236}">
                    <a16:creationId xmlns:a16="http://schemas.microsoft.com/office/drawing/2014/main" id="{2DA4962A-B99E-4279-9983-1E3D3161D923}"/>
                  </a:ext>
                </a:extLst>
              </p:cNvPr>
              <p:cNvSpPr txBox="1"/>
              <p:nvPr/>
            </p:nvSpPr>
            <p:spPr>
              <a:xfrm>
                <a:off x="8399179" y="1379874"/>
                <a:ext cx="2388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𝑰</m:t>
                      </m:r>
                    </m:oMath>
                  </m:oMathPara>
                </a14:m>
                <a:endParaRPr lang="zh-TW" altLang="en-US" sz="2800" b="1" dirty="0"/>
              </a:p>
            </p:txBody>
          </p:sp>
        </mc:Choice>
        <mc:Fallback xmlns="">
          <p:sp>
            <p:nvSpPr>
              <p:cNvPr id="151" name="文字方塊 150">
                <a:extLst>
                  <a:ext uri="{FF2B5EF4-FFF2-40B4-BE49-F238E27FC236}">
                    <a16:creationId xmlns="" xmlns:a16="http://schemas.microsoft.com/office/drawing/2014/main" xmlns:a14="http://schemas.microsoft.com/office/drawing/2010/main" id="{2DA4962A-B99E-4279-9983-1E3D3161D923}"/>
                  </a:ext>
                </a:extLst>
              </p:cNvPr>
              <p:cNvSpPr txBox="1">
                <a:spLocks noRot="1" noChangeAspect="1" noMove="1" noResize="1" noEditPoints="1" noAdjustHandles="1" noChangeArrowheads="1" noChangeShapeType="1" noTextEdit="1"/>
              </p:cNvSpPr>
              <p:nvPr/>
            </p:nvSpPr>
            <p:spPr>
              <a:xfrm>
                <a:off x="8399179" y="1379874"/>
                <a:ext cx="238847" cy="430887"/>
              </a:xfrm>
              <a:prstGeom prst="rect">
                <a:avLst/>
              </a:prstGeom>
              <a:blipFill rotWithShape="0">
                <a:blip r:embed="rId5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2" name="文字方塊 151">
                <a:extLst>
                  <a:ext uri="{FF2B5EF4-FFF2-40B4-BE49-F238E27FC236}">
                    <a16:creationId xmlns:a16="http://schemas.microsoft.com/office/drawing/2014/main" id="{93EE366E-A7D7-4E8E-A3A2-5D73BF344BBA}"/>
                  </a:ext>
                </a:extLst>
              </p:cNvPr>
              <p:cNvSpPr txBox="1"/>
              <p:nvPr/>
            </p:nvSpPr>
            <p:spPr>
              <a:xfrm>
                <a:off x="8366879" y="2349531"/>
                <a:ext cx="2388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𝑰</m:t>
                      </m:r>
                    </m:oMath>
                  </m:oMathPara>
                </a14:m>
                <a:endParaRPr lang="zh-TW" altLang="en-US" sz="2800" b="1" dirty="0"/>
              </a:p>
            </p:txBody>
          </p:sp>
        </mc:Choice>
        <mc:Fallback xmlns="">
          <p:sp>
            <p:nvSpPr>
              <p:cNvPr id="152" name="文字方塊 151">
                <a:extLst>
                  <a:ext uri="{FF2B5EF4-FFF2-40B4-BE49-F238E27FC236}">
                    <a16:creationId xmlns="" xmlns:a16="http://schemas.microsoft.com/office/drawing/2014/main" xmlns:a14="http://schemas.microsoft.com/office/drawing/2010/main" id="{93EE366E-A7D7-4E8E-A3A2-5D73BF344BBA}"/>
                  </a:ext>
                </a:extLst>
              </p:cNvPr>
              <p:cNvSpPr txBox="1">
                <a:spLocks noRot="1" noChangeAspect="1" noMove="1" noResize="1" noEditPoints="1" noAdjustHandles="1" noChangeArrowheads="1" noChangeShapeType="1" noTextEdit="1"/>
              </p:cNvSpPr>
              <p:nvPr/>
            </p:nvSpPr>
            <p:spPr>
              <a:xfrm>
                <a:off x="8366879" y="2349531"/>
                <a:ext cx="238847" cy="430887"/>
              </a:xfrm>
              <a:prstGeom prst="rect">
                <a:avLst/>
              </a:prstGeom>
              <a:blipFill rotWithShape="0">
                <a:blip r:embed="rId5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文字方塊 152">
                <a:extLst>
                  <a:ext uri="{FF2B5EF4-FFF2-40B4-BE49-F238E27FC236}">
                    <a16:creationId xmlns:a16="http://schemas.microsoft.com/office/drawing/2014/main" id="{A598BD79-BBF2-4033-AD27-C14299DA8DF5}"/>
                  </a:ext>
                </a:extLst>
              </p:cNvPr>
              <p:cNvSpPr txBox="1"/>
              <p:nvPr/>
            </p:nvSpPr>
            <p:spPr>
              <a:xfrm>
                <a:off x="8428221" y="3363040"/>
                <a:ext cx="2388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𝑰</m:t>
                      </m:r>
                    </m:oMath>
                  </m:oMathPara>
                </a14:m>
                <a:endParaRPr lang="zh-TW" altLang="en-US" sz="2800" b="1" dirty="0"/>
              </a:p>
            </p:txBody>
          </p:sp>
        </mc:Choice>
        <mc:Fallback xmlns="">
          <p:sp>
            <p:nvSpPr>
              <p:cNvPr id="153" name="文字方塊 152">
                <a:extLst>
                  <a:ext uri="{FF2B5EF4-FFF2-40B4-BE49-F238E27FC236}">
                    <a16:creationId xmlns="" xmlns:a16="http://schemas.microsoft.com/office/drawing/2014/main" xmlns:a14="http://schemas.microsoft.com/office/drawing/2010/main" id="{A598BD79-BBF2-4033-AD27-C14299DA8DF5}"/>
                  </a:ext>
                </a:extLst>
              </p:cNvPr>
              <p:cNvSpPr txBox="1">
                <a:spLocks noRot="1" noChangeAspect="1" noMove="1" noResize="1" noEditPoints="1" noAdjustHandles="1" noChangeArrowheads="1" noChangeShapeType="1" noTextEdit="1"/>
              </p:cNvSpPr>
              <p:nvPr/>
            </p:nvSpPr>
            <p:spPr>
              <a:xfrm>
                <a:off x="8428221" y="3363040"/>
                <a:ext cx="238847" cy="430887"/>
              </a:xfrm>
              <a:prstGeom prst="rect">
                <a:avLst/>
              </a:prstGeom>
              <a:blipFill rotWithShape="0">
                <a:blip r:embed="rId5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文字方塊 153">
                <a:extLst>
                  <a:ext uri="{FF2B5EF4-FFF2-40B4-BE49-F238E27FC236}">
                    <a16:creationId xmlns:a16="http://schemas.microsoft.com/office/drawing/2014/main" id="{5C0FA774-D4E9-49C7-AC0F-E0EA80178040}"/>
                  </a:ext>
                </a:extLst>
              </p:cNvPr>
              <p:cNvSpPr txBox="1"/>
              <p:nvPr/>
            </p:nvSpPr>
            <p:spPr>
              <a:xfrm>
                <a:off x="5828033" y="1341619"/>
                <a:ext cx="3446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𝑸</m:t>
                      </m:r>
                    </m:oMath>
                  </m:oMathPara>
                </a14:m>
                <a:endParaRPr lang="zh-TW" altLang="en-US" sz="2800" b="1" dirty="0"/>
              </a:p>
            </p:txBody>
          </p:sp>
        </mc:Choice>
        <mc:Fallback xmlns="">
          <p:sp>
            <p:nvSpPr>
              <p:cNvPr id="154" name="文字方塊 153">
                <a:extLst>
                  <a:ext uri="{FF2B5EF4-FFF2-40B4-BE49-F238E27FC236}">
                    <a16:creationId xmlns="" xmlns:a16="http://schemas.microsoft.com/office/drawing/2014/main" xmlns:a14="http://schemas.microsoft.com/office/drawing/2010/main" id="{5C0FA774-D4E9-49C7-AC0F-E0EA80178040}"/>
                  </a:ext>
                </a:extLst>
              </p:cNvPr>
              <p:cNvSpPr txBox="1">
                <a:spLocks noRot="1" noChangeAspect="1" noMove="1" noResize="1" noEditPoints="1" noAdjustHandles="1" noChangeArrowheads="1" noChangeShapeType="1" noTextEdit="1"/>
              </p:cNvSpPr>
              <p:nvPr/>
            </p:nvSpPr>
            <p:spPr>
              <a:xfrm>
                <a:off x="5828033" y="1341619"/>
                <a:ext cx="344645" cy="430887"/>
              </a:xfrm>
              <a:prstGeom prst="rect">
                <a:avLst/>
              </a:prstGeom>
              <a:blipFill rotWithShape="0">
                <a:blip r:embed="rId5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5" name="文字方塊 154">
                <a:extLst>
                  <a:ext uri="{FF2B5EF4-FFF2-40B4-BE49-F238E27FC236}">
                    <a16:creationId xmlns:a16="http://schemas.microsoft.com/office/drawing/2014/main" id="{5F4649F1-C282-41F5-B77C-21310FAA7C79}"/>
                  </a:ext>
                </a:extLst>
              </p:cNvPr>
              <p:cNvSpPr txBox="1"/>
              <p:nvPr/>
            </p:nvSpPr>
            <p:spPr>
              <a:xfrm>
                <a:off x="5830689" y="2360316"/>
                <a:ext cx="33432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𝑲</m:t>
                      </m:r>
                    </m:oMath>
                  </m:oMathPara>
                </a14:m>
                <a:endParaRPr lang="zh-TW" altLang="en-US" sz="2800" b="1" dirty="0"/>
              </a:p>
            </p:txBody>
          </p:sp>
        </mc:Choice>
        <mc:Fallback xmlns="">
          <p:sp>
            <p:nvSpPr>
              <p:cNvPr id="155" name="文字方塊 154">
                <a:extLst>
                  <a:ext uri="{FF2B5EF4-FFF2-40B4-BE49-F238E27FC236}">
                    <a16:creationId xmlns="" xmlns:a16="http://schemas.microsoft.com/office/drawing/2014/main" xmlns:a14="http://schemas.microsoft.com/office/drawing/2010/main" id="{5F4649F1-C282-41F5-B77C-21310FAA7C79}"/>
                  </a:ext>
                </a:extLst>
              </p:cNvPr>
              <p:cNvSpPr txBox="1">
                <a:spLocks noRot="1" noChangeAspect="1" noMove="1" noResize="1" noEditPoints="1" noAdjustHandles="1" noChangeArrowheads="1" noChangeShapeType="1" noTextEdit="1"/>
              </p:cNvSpPr>
              <p:nvPr/>
            </p:nvSpPr>
            <p:spPr>
              <a:xfrm>
                <a:off x="5830689" y="2360316"/>
                <a:ext cx="334322" cy="430887"/>
              </a:xfrm>
              <a:prstGeom prst="rect">
                <a:avLst/>
              </a:prstGeom>
              <a:blipFill rotWithShape="0">
                <a:blip r:embed="rId5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 name="文字方塊 155">
                <a:extLst>
                  <a:ext uri="{FF2B5EF4-FFF2-40B4-BE49-F238E27FC236}">
                    <a16:creationId xmlns:a16="http://schemas.microsoft.com/office/drawing/2014/main" id="{9BAE9F94-111B-43BF-9568-CF9C0829C4D5}"/>
                  </a:ext>
                </a:extLst>
              </p:cNvPr>
              <p:cNvSpPr txBox="1"/>
              <p:nvPr/>
            </p:nvSpPr>
            <p:spPr>
              <a:xfrm>
                <a:off x="5883876" y="3374897"/>
                <a:ext cx="31758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𝑽</m:t>
                      </m:r>
                    </m:oMath>
                  </m:oMathPara>
                </a14:m>
                <a:endParaRPr lang="zh-TW" altLang="en-US" sz="2800" b="1" dirty="0"/>
              </a:p>
            </p:txBody>
          </p:sp>
        </mc:Choice>
        <mc:Fallback xmlns="">
          <p:sp>
            <p:nvSpPr>
              <p:cNvPr id="156" name="文字方塊 155">
                <a:extLst>
                  <a:ext uri="{FF2B5EF4-FFF2-40B4-BE49-F238E27FC236}">
                    <a16:creationId xmlns="" xmlns:a16="http://schemas.microsoft.com/office/drawing/2014/main" xmlns:a14="http://schemas.microsoft.com/office/drawing/2010/main" id="{9BAE9F94-111B-43BF-9568-CF9C0829C4D5}"/>
                  </a:ext>
                </a:extLst>
              </p:cNvPr>
              <p:cNvSpPr txBox="1">
                <a:spLocks noRot="1" noChangeAspect="1" noMove="1" noResize="1" noEditPoints="1" noAdjustHandles="1" noChangeArrowheads="1" noChangeShapeType="1" noTextEdit="1"/>
              </p:cNvSpPr>
              <p:nvPr/>
            </p:nvSpPr>
            <p:spPr>
              <a:xfrm>
                <a:off x="5883876" y="3374897"/>
                <a:ext cx="317587" cy="430887"/>
              </a:xfrm>
              <a:prstGeom prst="rect">
                <a:avLst/>
              </a:prstGeom>
              <a:blipFill rotWithShape="0">
                <a:blip r:embed="rId57"/>
                <a:stretch>
                  <a:fillRect/>
                </a:stretch>
              </a:blipFill>
            </p:spPr>
            <p:txBody>
              <a:bodyPr/>
              <a:lstStyle/>
              <a:p>
                <a:r>
                  <a:rPr lang="zh-CN" altLang="en-US">
                    <a:noFill/>
                  </a:rPr>
                  <a:t> </a:t>
                </a:r>
              </a:p>
            </p:txBody>
          </p:sp>
        </mc:Fallback>
      </mc:AlternateContent>
      <p:grpSp>
        <p:nvGrpSpPr>
          <p:cNvPr id="157" name="组 156"/>
          <p:cNvGrpSpPr/>
          <p:nvPr/>
        </p:nvGrpSpPr>
        <p:grpSpPr>
          <a:xfrm>
            <a:off x="1925919" y="3778934"/>
            <a:ext cx="8612400" cy="2795973"/>
            <a:chOff x="1925919" y="3778934"/>
            <a:chExt cx="8612400" cy="2795973"/>
          </a:xfrm>
        </p:grpSpPr>
        <p:grpSp>
          <p:nvGrpSpPr>
            <p:cNvPr id="158" name="群組 2">
              <a:extLst>
                <a:ext uri="{FF2B5EF4-FFF2-40B4-BE49-F238E27FC236}">
                  <a16:creationId xmlns:a16="http://schemas.microsoft.com/office/drawing/2014/main" id="{86C6E4AF-BD58-4F31-89E7-9075631CEFD2}"/>
                </a:ext>
              </a:extLst>
            </p:cNvPr>
            <p:cNvGrpSpPr/>
            <p:nvPr/>
          </p:nvGrpSpPr>
          <p:grpSpPr>
            <a:xfrm>
              <a:off x="2512441" y="4874027"/>
              <a:ext cx="715161" cy="1669208"/>
              <a:chOff x="988440" y="4874027"/>
              <a:chExt cx="715161" cy="1669208"/>
            </a:xfrm>
          </p:grpSpPr>
          <p:sp>
            <p:nvSpPr>
              <p:cNvPr id="223" name="矩形 222">
                <a:extLst>
                  <a:ext uri="{FF2B5EF4-FFF2-40B4-BE49-F238E27FC236}">
                    <a16:creationId xmlns:a16="http://schemas.microsoft.com/office/drawing/2014/main" id="{7C069440-4382-40DE-A0E7-0D062A98F2E9}"/>
                  </a:ext>
                </a:extLst>
              </p:cNvPr>
              <p:cNvSpPr/>
              <p:nvPr/>
            </p:nvSpPr>
            <p:spPr>
              <a:xfrm>
                <a:off x="1066278" y="487402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24" name="矩形 223">
                <a:extLst>
                  <a:ext uri="{FF2B5EF4-FFF2-40B4-BE49-F238E27FC236}">
                    <a16:creationId xmlns:a16="http://schemas.microsoft.com/office/drawing/2014/main" id="{7FA0B02C-4778-48B3-B13E-F87994588CE0}"/>
                  </a:ext>
                </a:extLst>
              </p:cNvPr>
              <p:cNvSpPr/>
              <p:nvPr/>
            </p:nvSpPr>
            <p:spPr>
              <a:xfrm>
                <a:off x="1095305" y="5877761"/>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225" name="直線單箭頭接點 14">
                <a:extLst>
                  <a:ext uri="{FF2B5EF4-FFF2-40B4-BE49-F238E27FC236}">
                    <a16:creationId xmlns:a16="http://schemas.microsoft.com/office/drawing/2014/main" id="{FD61BD0A-FFD0-4B61-9B91-2BAE0BBBF6BF}"/>
                  </a:ext>
                </a:extLst>
              </p:cNvPr>
              <p:cNvCxnSpPr/>
              <p:nvPr/>
            </p:nvCxnSpPr>
            <p:spPr>
              <a:xfrm flipV="1">
                <a:off x="1315029" y="551220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6" name="文字方塊 56">
                    <a:extLst>
                      <a:ext uri="{FF2B5EF4-FFF2-40B4-BE49-F238E27FC236}">
                        <a16:creationId xmlns:a16="http://schemas.microsoft.com/office/drawing/2014/main" id="{18CDA245-ACBA-4F13-9207-26A251A70F12}"/>
                      </a:ext>
                    </a:extLst>
                  </p:cNvPr>
                  <p:cNvSpPr txBox="1"/>
                  <p:nvPr/>
                </p:nvSpPr>
                <p:spPr>
                  <a:xfrm>
                    <a:off x="988440" y="594818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26" name="文字方塊 56">
                    <a:extLst>
                      <a:ext uri="{FF2B5EF4-FFF2-40B4-BE49-F238E27FC236}">
                        <a16:creationId xmlns="" xmlns:a16="http://schemas.microsoft.com/office/drawing/2014/main" xmlns:a14="http://schemas.microsoft.com/office/drawing/2010/main" id="{18CDA245-ACBA-4F13-9207-26A251A70F12}"/>
                      </a:ext>
                    </a:extLst>
                  </p:cNvPr>
                  <p:cNvSpPr txBox="1">
                    <a:spLocks noRot="1" noChangeAspect="1" noMove="1" noResize="1" noEditPoints="1" noAdjustHandles="1" noChangeArrowheads="1" noChangeShapeType="1" noTextEdit="1"/>
                  </p:cNvSpPr>
                  <p:nvPr/>
                </p:nvSpPr>
                <p:spPr>
                  <a:xfrm>
                    <a:off x="988440" y="5948183"/>
                    <a:ext cx="715161" cy="461665"/>
                  </a:xfrm>
                  <a:prstGeom prst="rect">
                    <a:avLst/>
                  </a:prstGeom>
                  <a:blipFill rotWithShape="0">
                    <a:blip r:embed="rId58"/>
                    <a:stretch>
                      <a:fillRect/>
                    </a:stretch>
                  </a:blipFill>
                </p:spPr>
                <p:txBody>
                  <a:bodyPr/>
                  <a:lstStyle/>
                  <a:p>
                    <a:r>
                      <a:rPr lang="zh-CN" altLang="en-US">
                        <a:noFill/>
                      </a:rPr>
                      <a:t> </a:t>
                    </a:r>
                  </a:p>
                </p:txBody>
              </p:sp>
            </mc:Fallback>
          </mc:AlternateContent>
        </p:grpSp>
        <p:grpSp>
          <p:nvGrpSpPr>
            <p:cNvPr id="159" name="群組 13">
              <a:extLst>
                <a:ext uri="{FF2B5EF4-FFF2-40B4-BE49-F238E27FC236}">
                  <a16:creationId xmlns:a16="http://schemas.microsoft.com/office/drawing/2014/main" id="{4E2239E7-C8FB-4B4B-BAA0-DE4001CAE0F5}"/>
                </a:ext>
              </a:extLst>
            </p:cNvPr>
            <p:cNvGrpSpPr/>
            <p:nvPr/>
          </p:nvGrpSpPr>
          <p:grpSpPr>
            <a:xfrm>
              <a:off x="4749912" y="4874027"/>
              <a:ext cx="715161" cy="1669209"/>
              <a:chOff x="3049476" y="4874026"/>
              <a:chExt cx="715161" cy="1669209"/>
            </a:xfrm>
          </p:grpSpPr>
          <p:sp>
            <p:nvSpPr>
              <p:cNvPr id="219" name="矩形 218">
                <a:extLst>
                  <a:ext uri="{FF2B5EF4-FFF2-40B4-BE49-F238E27FC236}">
                    <a16:creationId xmlns:a16="http://schemas.microsoft.com/office/drawing/2014/main" id="{181D0572-D8B6-4E66-AB3C-12C7E1A82602}"/>
                  </a:ext>
                </a:extLst>
              </p:cNvPr>
              <p:cNvSpPr/>
              <p:nvPr/>
            </p:nvSpPr>
            <p:spPr>
              <a:xfrm>
                <a:off x="3165634" y="48740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20" name="矩形 219">
                <a:extLst>
                  <a:ext uri="{FF2B5EF4-FFF2-40B4-BE49-F238E27FC236}">
                    <a16:creationId xmlns:a16="http://schemas.microsoft.com/office/drawing/2014/main" id="{8C4E7D3F-095D-469F-82B0-50E070FCCCBB}"/>
                  </a:ext>
                </a:extLst>
              </p:cNvPr>
              <p:cNvSpPr/>
              <p:nvPr/>
            </p:nvSpPr>
            <p:spPr>
              <a:xfrm>
                <a:off x="3164339" y="586564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221" name="直線單箭頭接點 17">
                <a:extLst>
                  <a:ext uri="{FF2B5EF4-FFF2-40B4-BE49-F238E27FC236}">
                    <a16:creationId xmlns:a16="http://schemas.microsoft.com/office/drawing/2014/main" id="{B5410201-ED71-4028-8214-216563732C65}"/>
                  </a:ext>
                </a:extLst>
              </p:cNvPr>
              <p:cNvCxnSpPr/>
              <p:nvPr/>
            </p:nvCxnSpPr>
            <p:spPr>
              <a:xfrm flipV="1">
                <a:off x="3396916" y="551220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2" name="文字方塊 57">
                    <a:extLst>
                      <a:ext uri="{FF2B5EF4-FFF2-40B4-BE49-F238E27FC236}">
                        <a16:creationId xmlns:a16="http://schemas.microsoft.com/office/drawing/2014/main" id="{70B85629-FCA1-47CE-8B47-76CB51418A38}"/>
                      </a:ext>
                    </a:extLst>
                  </p:cNvPr>
                  <p:cNvSpPr txBox="1"/>
                  <p:nvPr/>
                </p:nvSpPr>
                <p:spPr>
                  <a:xfrm>
                    <a:off x="3049476" y="594976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222" name="文字方塊 57">
                    <a:extLst>
                      <a:ext uri="{FF2B5EF4-FFF2-40B4-BE49-F238E27FC236}">
                        <a16:creationId xmlns="" xmlns:a16="http://schemas.microsoft.com/office/drawing/2014/main" xmlns:a14="http://schemas.microsoft.com/office/drawing/2010/main" id="{70B85629-FCA1-47CE-8B47-76CB51418A38}"/>
                      </a:ext>
                    </a:extLst>
                  </p:cNvPr>
                  <p:cNvSpPr txBox="1">
                    <a:spLocks noRot="1" noChangeAspect="1" noMove="1" noResize="1" noEditPoints="1" noAdjustHandles="1" noChangeArrowheads="1" noChangeShapeType="1" noTextEdit="1"/>
                  </p:cNvSpPr>
                  <p:nvPr/>
                </p:nvSpPr>
                <p:spPr>
                  <a:xfrm>
                    <a:off x="3049476" y="5949769"/>
                    <a:ext cx="715161" cy="461665"/>
                  </a:xfrm>
                  <a:prstGeom prst="rect">
                    <a:avLst/>
                  </a:prstGeom>
                  <a:blipFill rotWithShape="0">
                    <a:blip r:embed="rId59"/>
                    <a:stretch>
                      <a:fillRect/>
                    </a:stretch>
                  </a:blipFill>
                </p:spPr>
                <p:txBody>
                  <a:bodyPr/>
                  <a:lstStyle/>
                  <a:p>
                    <a:r>
                      <a:rPr lang="zh-CN" altLang="en-US">
                        <a:noFill/>
                      </a:rPr>
                      <a:t> </a:t>
                    </a:r>
                  </a:p>
                </p:txBody>
              </p:sp>
            </mc:Fallback>
          </mc:AlternateContent>
        </p:grpSp>
        <p:grpSp>
          <p:nvGrpSpPr>
            <p:cNvPr id="160" name="群組 19">
              <a:extLst>
                <a:ext uri="{FF2B5EF4-FFF2-40B4-BE49-F238E27FC236}">
                  <a16:creationId xmlns:a16="http://schemas.microsoft.com/office/drawing/2014/main" id="{EB8F23F9-FEC6-4585-BECE-FE043A5FF072}"/>
                </a:ext>
              </a:extLst>
            </p:cNvPr>
            <p:cNvGrpSpPr/>
            <p:nvPr/>
          </p:nvGrpSpPr>
          <p:grpSpPr>
            <a:xfrm>
              <a:off x="6987383" y="4888897"/>
              <a:ext cx="715161" cy="1669209"/>
              <a:chOff x="5344903" y="4888896"/>
              <a:chExt cx="715161" cy="1669209"/>
            </a:xfrm>
          </p:grpSpPr>
          <p:sp>
            <p:nvSpPr>
              <p:cNvPr id="215" name="矩形 214">
                <a:extLst>
                  <a:ext uri="{FF2B5EF4-FFF2-40B4-BE49-F238E27FC236}">
                    <a16:creationId xmlns:a16="http://schemas.microsoft.com/office/drawing/2014/main" id="{D8505025-F892-4D05-B3EE-E7F69671238B}"/>
                  </a:ext>
                </a:extLst>
              </p:cNvPr>
              <p:cNvSpPr/>
              <p:nvPr/>
            </p:nvSpPr>
            <p:spPr>
              <a:xfrm>
                <a:off x="5454456" y="588051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216" name="直線單箭頭接點 16">
                <a:extLst>
                  <a:ext uri="{FF2B5EF4-FFF2-40B4-BE49-F238E27FC236}">
                    <a16:creationId xmlns:a16="http://schemas.microsoft.com/office/drawing/2014/main" id="{8EE88615-E2AD-41C2-95AE-03FC464AEE26}"/>
                  </a:ext>
                </a:extLst>
              </p:cNvPr>
              <p:cNvCxnSpPr/>
              <p:nvPr/>
            </p:nvCxnSpPr>
            <p:spPr>
              <a:xfrm flipV="1">
                <a:off x="5700935" y="55270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7" name="矩形 216">
                <a:extLst>
                  <a:ext uri="{FF2B5EF4-FFF2-40B4-BE49-F238E27FC236}">
                    <a16:creationId xmlns:a16="http://schemas.microsoft.com/office/drawing/2014/main" id="{B4B271D4-A2BB-42EC-9FBB-2A503D08BD94}"/>
                  </a:ext>
                </a:extLst>
              </p:cNvPr>
              <p:cNvSpPr/>
              <p:nvPr/>
            </p:nvSpPr>
            <p:spPr>
              <a:xfrm>
                <a:off x="5455915" y="48888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8" name="文字方塊 58">
                    <a:extLst>
                      <a:ext uri="{FF2B5EF4-FFF2-40B4-BE49-F238E27FC236}">
                        <a16:creationId xmlns:a16="http://schemas.microsoft.com/office/drawing/2014/main" id="{09A6DE2E-259B-4DE8-8D3E-AFD53E13A52D}"/>
                      </a:ext>
                    </a:extLst>
                  </p:cNvPr>
                  <p:cNvSpPr txBox="1"/>
                  <p:nvPr/>
                </p:nvSpPr>
                <p:spPr>
                  <a:xfrm>
                    <a:off x="5344903" y="597360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218" name="文字方塊 58">
                    <a:extLst>
                      <a:ext uri="{FF2B5EF4-FFF2-40B4-BE49-F238E27FC236}">
                        <a16:creationId xmlns="" xmlns:a16="http://schemas.microsoft.com/office/drawing/2014/main" xmlns:a14="http://schemas.microsoft.com/office/drawing/2010/main" id="{09A6DE2E-259B-4DE8-8D3E-AFD53E13A52D}"/>
                      </a:ext>
                    </a:extLst>
                  </p:cNvPr>
                  <p:cNvSpPr txBox="1">
                    <a:spLocks noRot="1" noChangeAspect="1" noMove="1" noResize="1" noEditPoints="1" noAdjustHandles="1" noChangeArrowheads="1" noChangeShapeType="1" noTextEdit="1"/>
                  </p:cNvSpPr>
                  <p:nvPr/>
                </p:nvSpPr>
                <p:spPr>
                  <a:xfrm>
                    <a:off x="5344903" y="5973607"/>
                    <a:ext cx="715161" cy="461665"/>
                  </a:xfrm>
                  <a:prstGeom prst="rect">
                    <a:avLst/>
                  </a:prstGeom>
                  <a:blipFill rotWithShape="0">
                    <a:blip r:embed="rId60"/>
                    <a:stretch>
                      <a:fillRect/>
                    </a:stretch>
                  </a:blipFill>
                </p:spPr>
                <p:txBody>
                  <a:bodyPr/>
                  <a:lstStyle/>
                  <a:p>
                    <a:r>
                      <a:rPr lang="zh-CN" altLang="en-US">
                        <a:noFill/>
                      </a:rPr>
                      <a:t> </a:t>
                    </a:r>
                  </a:p>
                </p:txBody>
              </p:sp>
            </mc:Fallback>
          </mc:AlternateContent>
        </p:grpSp>
        <p:grpSp>
          <p:nvGrpSpPr>
            <p:cNvPr id="161" name="群組 21">
              <a:extLst>
                <a:ext uri="{FF2B5EF4-FFF2-40B4-BE49-F238E27FC236}">
                  <a16:creationId xmlns:a16="http://schemas.microsoft.com/office/drawing/2014/main" id="{4533AF47-92D8-4B4A-80A2-EB67CB250EEE}"/>
                </a:ext>
              </a:extLst>
            </p:cNvPr>
            <p:cNvGrpSpPr/>
            <p:nvPr/>
          </p:nvGrpSpPr>
          <p:grpSpPr>
            <a:xfrm>
              <a:off x="9224854" y="4905698"/>
              <a:ext cx="715161" cy="1669209"/>
              <a:chOff x="7700853" y="4905697"/>
              <a:chExt cx="715161" cy="1669209"/>
            </a:xfrm>
          </p:grpSpPr>
          <p:sp>
            <p:nvSpPr>
              <p:cNvPr id="211" name="矩形 210">
                <a:extLst>
                  <a:ext uri="{FF2B5EF4-FFF2-40B4-BE49-F238E27FC236}">
                    <a16:creationId xmlns:a16="http://schemas.microsoft.com/office/drawing/2014/main" id="{293733A0-2725-4CFC-8FBB-92EA2F2C6A53}"/>
                  </a:ext>
                </a:extLst>
              </p:cNvPr>
              <p:cNvSpPr/>
              <p:nvPr/>
            </p:nvSpPr>
            <p:spPr>
              <a:xfrm>
                <a:off x="7816425" y="5897316"/>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212" name="直線單箭頭接點 15">
                <a:extLst>
                  <a:ext uri="{FF2B5EF4-FFF2-40B4-BE49-F238E27FC236}">
                    <a16:creationId xmlns:a16="http://schemas.microsoft.com/office/drawing/2014/main" id="{22AC02A9-CD80-49BB-8BD0-08AEE4BB3DA0}"/>
                  </a:ext>
                </a:extLst>
              </p:cNvPr>
              <p:cNvCxnSpPr/>
              <p:nvPr/>
            </p:nvCxnSpPr>
            <p:spPr>
              <a:xfrm flipV="1">
                <a:off x="8069550" y="554387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3" name="矩形 212">
                <a:extLst>
                  <a:ext uri="{FF2B5EF4-FFF2-40B4-BE49-F238E27FC236}">
                    <a16:creationId xmlns:a16="http://schemas.microsoft.com/office/drawing/2014/main" id="{73B422D6-17F7-458F-BACB-DF01A1FFE19F}"/>
                  </a:ext>
                </a:extLst>
              </p:cNvPr>
              <p:cNvSpPr/>
              <p:nvPr/>
            </p:nvSpPr>
            <p:spPr>
              <a:xfrm>
                <a:off x="7825858" y="490569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4" name="文字方塊 61">
                    <a:extLst>
                      <a:ext uri="{FF2B5EF4-FFF2-40B4-BE49-F238E27FC236}">
                        <a16:creationId xmlns:a16="http://schemas.microsoft.com/office/drawing/2014/main" id="{0C709CFC-6FFF-4FD8-8E04-CD1F34B0DDF8}"/>
                      </a:ext>
                    </a:extLst>
                  </p:cNvPr>
                  <p:cNvSpPr txBox="1"/>
                  <p:nvPr/>
                </p:nvSpPr>
                <p:spPr>
                  <a:xfrm>
                    <a:off x="7700853" y="597966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214" name="文字方塊 61">
                    <a:extLst>
                      <a:ext uri="{FF2B5EF4-FFF2-40B4-BE49-F238E27FC236}">
                        <a16:creationId xmlns="" xmlns:a16="http://schemas.microsoft.com/office/drawing/2014/main" xmlns:a14="http://schemas.microsoft.com/office/drawing/2010/main" id="{0C709CFC-6FFF-4FD8-8E04-CD1F34B0DDF8}"/>
                      </a:ext>
                    </a:extLst>
                  </p:cNvPr>
                  <p:cNvSpPr txBox="1">
                    <a:spLocks noRot="1" noChangeAspect="1" noMove="1" noResize="1" noEditPoints="1" noAdjustHandles="1" noChangeArrowheads="1" noChangeShapeType="1" noTextEdit="1"/>
                  </p:cNvSpPr>
                  <p:nvPr/>
                </p:nvSpPr>
                <p:spPr>
                  <a:xfrm>
                    <a:off x="7700853" y="5979665"/>
                    <a:ext cx="715161" cy="461665"/>
                  </a:xfrm>
                  <a:prstGeom prst="rect">
                    <a:avLst/>
                  </a:prstGeom>
                  <a:blipFill rotWithShape="0">
                    <a:blip r:embed="rId61"/>
                    <a:stretch>
                      <a:fillRect/>
                    </a:stretch>
                  </a:blipFill>
                </p:spPr>
                <p:txBody>
                  <a:bodyPr/>
                  <a:lstStyle/>
                  <a:p>
                    <a:r>
                      <a:rPr lang="zh-CN" altLang="en-US">
                        <a:noFill/>
                      </a:rPr>
                      <a:t> </a:t>
                    </a:r>
                  </a:p>
                </p:txBody>
              </p:sp>
            </mc:Fallback>
          </mc:AlternateContent>
        </p:grpSp>
        <p:grpSp>
          <p:nvGrpSpPr>
            <p:cNvPr id="162" name="群組 71">
              <a:extLst>
                <a:ext uri="{FF2B5EF4-FFF2-40B4-BE49-F238E27FC236}">
                  <a16:creationId xmlns:a16="http://schemas.microsoft.com/office/drawing/2014/main" id="{C6615EFF-754E-487B-ACA3-EFE25B339222}"/>
                </a:ext>
              </a:extLst>
            </p:cNvPr>
            <p:cNvGrpSpPr/>
            <p:nvPr/>
          </p:nvGrpSpPr>
          <p:grpSpPr>
            <a:xfrm>
              <a:off x="1925919" y="3795864"/>
              <a:ext cx="1839368" cy="1052823"/>
              <a:chOff x="401919" y="3795863"/>
              <a:chExt cx="1839368" cy="1052823"/>
            </a:xfrm>
          </p:grpSpPr>
          <p:sp>
            <p:nvSpPr>
              <p:cNvPr id="201" name="矩形 200">
                <a:extLst>
                  <a:ext uri="{FF2B5EF4-FFF2-40B4-BE49-F238E27FC236}">
                    <a16:creationId xmlns:a16="http://schemas.microsoft.com/office/drawing/2014/main" id="{0F7DBE77-52AF-47AD-85FC-0C9AC7C75CE0}"/>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2" name="文字方塊 27">
                    <a:extLst>
                      <a:ext uri="{FF2B5EF4-FFF2-40B4-BE49-F238E27FC236}">
                        <a16:creationId xmlns:a16="http://schemas.microsoft.com/office/drawing/2014/main" id="{CA39C7C9-378B-44A0-AD6B-2E36DB5D8392}"/>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02" name="文字方塊 27">
                    <a:extLst>
                      <a:ext uri="{FF2B5EF4-FFF2-40B4-BE49-F238E27FC236}">
                        <a16:creationId xmlns="" xmlns:a16="http://schemas.microsoft.com/office/drawing/2014/main" xmlns:a14="http://schemas.microsoft.com/office/drawing/2010/main" id="{CA39C7C9-378B-44A0-AD6B-2E36DB5D8392}"/>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rotWithShape="0">
                    <a:blip r:embed="rId62"/>
                    <a:stretch>
                      <a:fillRect/>
                    </a:stretch>
                  </a:blipFill>
                </p:spPr>
                <p:txBody>
                  <a:bodyPr/>
                  <a:lstStyle/>
                  <a:p>
                    <a:r>
                      <a:rPr lang="zh-CN" altLang="en-US">
                        <a:noFill/>
                      </a:rPr>
                      <a:t> </a:t>
                    </a:r>
                  </a:p>
                </p:txBody>
              </p:sp>
            </mc:Fallback>
          </mc:AlternateContent>
          <p:sp>
            <p:nvSpPr>
              <p:cNvPr id="203" name="矩形 202">
                <a:extLst>
                  <a:ext uri="{FF2B5EF4-FFF2-40B4-BE49-F238E27FC236}">
                    <a16:creationId xmlns:a16="http://schemas.microsoft.com/office/drawing/2014/main" id="{92FC6624-2A96-41CA-8278-29243CCA1ADA}"/>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4" name="文字方塊 32">
                    <a:extLst>
                      <a:ext uri="{FF2B5EF4-FFF2-40B4-BE49-F238E27FC236}">
                        <a16:creationId xmlns:a16="http://schemas.microsoft.com/office/drawing/2014/main" id="{7350EB45-D91B-47A4-9BFE-A58888BF4C33}"/>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04" name="文字方塊 32">
                    <a:extLst>
                      <a:ext uri="{FF2B5EF4-FFF2-40B4-BE49-F238E27FC236}">
                        <a16:creationId xmlns="" xmlns:a16="http://schemas.microsoft.com/office/drawing/2014/main" xmlns:a14="http://schemas.microsoft.com/office/drawing/2010/main" id="{7350EB45-D91B-47A4-9BFE-A58888BF4C33}"/>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rotWithShape="0">
                    <a:blip r:embed="rId63"/>
                    <a:stretch>
                      <a:fillRect/>
                    </a:stretch>
                  </a:blipFill>
                </p:spPr>
                <p:txBody>
                  <a:bodyPr/>
                  <a:lstStyle/>
                  <a:p>
                    <a:r>
                      <a:rPr lang="zh-CN" altLang="en-US">
                        <a:noFill/>
                      </a:rPr>
                      <a:t> </a:t>
                    </a:r>
                  </a:p>
                </p:txBody>
              </p:sp>
            </mc:Fallback>
          </mc:AlternateContent>
          <p:sp>
            <p:nvSpPr>
              <p:cNvPr id="205" name="矩形 204">
                <a:extLst>
                  <a:ext uri="{FF2B5EF4-FFF2-40B4-BE49-F238E27FC236}">
                    <a16:creationId xmlns:a16="http://schemas.microsoft.com/office/drawing/2014/main" id="{9BA48E27-E83D-4ED4-856D-08E209767B67}"/>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6" name="文字方塊 34">
                    <a:extLst>
                      <a:ext uri="{FF2B5EF4-FFF2-40B4-BE49-F238E27FC236}">
                        <a16:creationId xmlns:a16="http://schemas.microsoft.com/office/drawing/2014/main" id="{160A7DB3-34DA-474B-BD32-CE9026DBA575}"/>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06" name="文字方塊 34">
                    <a:extLst>
                      <a:ext uri="{FF2B5EF4-FFF2-40B4-BE49-F238E27FC236}">
                        <a16:creationId xmlns="" xmlns:a16="http://schemas.microsoft.com/office/drawing/2014/main" xmlns:a14="http://schemas.microsoft.com/office/drawing/2010/main" id="{160A7DB3-34DA-474B-BD32-CE9026DBA575}"/>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rotWithShape="0">
                    <a:blip r:embed="rId64"/>
                    <a:stretch>
                      <a:fillRect b="-9333"/>
                    </a:stretch>
                  </a:blipFill>
                </p:spPr>
                <p:txBody>
                  <a:bodyPr/>
                  <a:lstStyle/>
                  <a:p>
                    <a:r>
                      <a:rPr lang="zh-CN" altLang="en-US">
                        <a:noFill/>
                      </a:rPr>
                      <a:t> </a:t>
                    </a:r>
                  </a:p>
                </p:txBody>
              </p:sp>
            </mc:Fallback>
          </mc:AlternateContent>
          <p:cxnSp>
            <p:nvCxnSpPr>
              <p:cNvPr id="207" name="直線單箭頭接點 67">
                <a:extLst>
                  <a:ext uri="{FF2B5EF4-FFF2-40B4-BE49-F238E27FC236}">
                    <a16:creationId xmlns:a16="http://schemas.microsoft.com/office/drawing/2014/main" id="{52438238-B59B-42A9-B315-E6C26D101C8C}"/>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單箭頭接點 68">
                <a:extLst>
                  <a:ext uri="{FF2B5EF4-FFF2-40B4-BE49-F238E27FC236}">
                    <a16:creationId xmlns:a16="http://schemas.microsoft.com/office/drawing/2014/main" id="{0CBB4F25-FAE0-47CE-9476-222DC4E4BE21}"/>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直線單箭頭接點 69">
                <a:extLst>
                  <a:ext uri="{FF2B5EF4-FFF2-40B4-BE49-F238E27FC236}">
                    <a16:creationId xmlns:a16="http://schemas.microsoft.com/office/drawing/2014/main" id="{A664C9DE-8C34-4405-AD8D-C5DCC94208A4}"/>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單箭頭接點 70">
                <a:extLst>
                  <a:ext uri="{FF2B5EF4-FFF2-40B4-BE49-F238E27FC236}">
                    <a16:creationId xmlns:a16="http://schemas.microsoft.com/office/drawing/2014/main" id="{C93288CA-575B-4D5A-97A8-6A23B495FC5E}"/>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3" name="群組 72">
              <a:extLst>
                <a:ext uri="{FF2B5EF4-FFF2-40B4-BE49-F238E27FC236}">
                  <a16:creationId xmlns:a16="http://schemas.microsoft.com/office/drawing/2014/main" id="{D1814261-EFC0-4379-8249-47A088C91D5D}"/>
                </a:ext>
              </a:extLst>
            </p:cNvPr>
            <p:cNvGrpSpPr/>
            <p:nvPr/>
          </p:nvGrpSpPr>
          <p:grpSpPr>
            <a:xfrm>
              <a:off x="4202131" y="3778934"/>
              <a:ext cx="1839368" cy="1052823"/>
              <a:chOff x="401919" y="3795863"/>
              <a:chExt cx="1839368" cy="1052823"/>
            </a:xfrm>
          </p:grpSpPr>
          <p:sp>
            <p:nvSpPr>
              <p:cNvPr id="191" name="矩形 190">
                <a:extLst>
                  <a:ext uri="{FF2B5EF4-FFF2-40B4-BE49-F238E27FC236}">
                    <a16:creationId xmlns:a16="http://schemas.microsoft.com/office/drawing/2014/main" id="{8F73439E-AA15-49E3-BD4A-2574D6DAA5CE}"/>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92" name="文字方塊 74">
                    <a:extLst>
                      <a:ext uri="{FF2B5EF4-FFF2-40B4-BE49-F238E27FC236}">
                        <a16:creationId xmlns:a16="http://schemas.microsoft.com/office/drawing/2014/main" id="{C01D62FF-687D-4A54-9854-C1E4ECF5EFFA}"/>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92" name="文字方塊 74">
                    <a:extLst>
                      <a:ext uri="{FF2B5EF4-FFF2-40B4-BE49-F238E27FC236}">
                        <a16:creationId xmlns="" xmlns:a16="http://schemas.microsoft.com/office/drawing/2014/main" xmlns:a14="http://schemas.microsoft.com/office/drawing/2010/main" id="{C01D62FF-687D-4A54-9854-C1E4ECF5EFFA}"/>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rotWithShape="0">
                    <a:blip r:embed="rId65"/>
                    <a:stretch>
                      <a:fillRect/>
                    </a:stretch>
                  </a:blipFill>
                </p:spPr>
                <p:txBody>
                  <a:bodyPr/>
                  <a:lstStyle/>
                  <a:p>
                    <a:r>
                      <a:rPr lang="zh-CN" altLang="en-US">
                        <a:noFill/>
                      </a:rPr>
                      <a:t> </a:t>
                    </a:r>
                  </a:p>
                </p:txBody>
              </p:sp>
            </mc:Fallback>
          </mc:AlternateContent>
          <p:sp>
            <p:nvSpPr>
              <p:cNvPr id="193" name="矩形 192">
                <a:extLst>
                  <a:ext uri="{FF2B5EF4-FFF2-40B4-BE49-F238E27FC236}">
                    <a16:creationId xmlns:a16="http://schemas.microsoft.com/office/drawing/2014/main" id="{D70EF920-7C44-4B64-84E8-B0B0E04F49BB}"/>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94" name="文字方塊 76">
                    <a:extLst>
                      <a:ext uri="{FF2B5EF4-FFF2-40B4-BE49-F238E27FC236}">
                        <a16:creationId xmlns:a16="http://schemas.microsoft.com/office/drawing/2014/main" id="{226301BF-4009-43B8-B051-F260EB669ABC}"/>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94" name="文字方塊 76">
                    <a:extLst>
                      <a:ext uri="{FF2B5EF4-FFF2-40B4-BE49-F238E27FC236}">
                        <a16:creationId xmlns="" xmlns:a16="http://schemas.microsoft.com/office/drawing/2014/main" xmlns:a14="http://schemas.microsoft.com/office/drawing/2010/main" id="{226301BF-4009-43B8-B051-F260EB669ABC}"/>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rotWithShape="0">
                    <a:blip r:embed="rId66"/>
                    <a:stretch>
                      <a:fillRect/>
                    </a:stretch>
                  </a:blipFill>
                </p:spPr>
                <p:txBody>
                  <a:bodyPr/>
                  <a:lstStyle/>
                  <a:p>
                    <a:r>
                      <a:rPr lang="zh-CN" altLang="en-US">
                        <a:noFill/>
                      </a:rPr>
                      <a:t> </a:t>
                    </a:r>
                  </a:p>
                </p:txBody>
              </p:sp>
            </mc:Fallback>
          </mc:AlternateContent>
          <p:sp>
            <p:nvSpPr>
              <p:cNvPr id="195" name="矩形 194">
                <a:extLst>
                  <a:ext uri="{FF2B5EF4-FFF2-40B4-BE49-F238E27FC236}">
                    <a16:creationId xmlns:a16="http://schemas.microsoft.com/office/drawing/2014/main" id="{6B12A7C4-6CAE-4D86-A437-6E8C81101417}"/>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96" name="文字方塊 78">
                    <a:extLst>
                      <a:ext uri="{FF2B5EF4-FFF2-40B4-BE49-F238E27FC236}">
                        <a16:creationId xmlns:a16="http://schemas.microsoft.com/office/drawing/2014/main" id="{E9F96B7D-2E13-4DB4-B0EE-35895557D0DF}"/>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96" name="文字方塊 78">
                    <a:extLst>
                      <a:ext uri="{FF2B5EF4-FFF2-40B4-BE49-F238E27FC236}">
                        <a16:creationId xmlns="" xmlns:a16="http://schemas.microsoft.com/office/drawing/2014/main" xmlns:a14="http://schemas.microsoft.com/office/drawing/2010/main" id="{E9F96B7D-2E13-4DB4-B0EE-35895557D0DF}"/>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rotWithShape="0">
                    <a:blip r:embed="rId67"/>
                    <a:stretch>
                      <a:fillRect b="-9333"/>
                    </a:stretch>
                  </a:blipFill>
                </p:spPr>
                <p:txBody>
                  <a:bodyPr/>
                  <a:lstStyle/>
                  <a:p>
                    <a:r>
                      <a:rPr lang="zh-CN" altLang="en-US">
                        <a:noFill/>
                      </a:rPr>
                      <a:t> </a:t>
                    </a:r>
                  </a:p>
                </p:txBody>
              </p:sp>
            </mc:Fallback>
          </mc:AlternateContent>
          <p:cxnSp>
            <p:nvCxnSpPr>
              <p:cNvPr id="197" name="直線單箭頭接點 79">
                <a:extLst>
                  <a:ext uri="{FF2B5EF4-FFF2-40B4-BE49-F238E27FC236}">
                    <a16:creationId xmlns:a16="http://schemas.microsoft.com/office/drawing/2014/main" id="{3DAFF3A7-88F5-4F6C-B6E8-FDD3DE40B3D0}"/>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線單箭頭接點 80">
                <a:extLst>
                  <a:ext uri="{FF2B5EF4-FFF2-40B4-BE49-F238E27FC236}">
                    <a16:creationId xmlns:a16="http://schemas.microsoft.com/office/drawing/2014/main" id="{C5F190EC-B2C6-4821-B7C8-F35AC5150C2F}"/>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9" name="直線單箭頭接點 81">
                <a:extLst>
                  <a:ext uri="{FF2B5EF4-FFF2-40B4-BE49-F238E27FC236}">
                    <a16:creationId xmlns:a16="http://schemas.microsoft.com/office/drawing/2014/main" id="{E8A45A90-5DA8-479A-89EB-AF93CC9907A7}"/>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82">
                <a:extLst>
                  <a:ext uri="{FF2B5EF4-FFF2-40B4-BE49-F238E27FC236}">
                    <a16:creationId xmlns:a16="http://schemas.microsoft.com/office/drawing/2014/main" id="{41720ACD-D219-4257-A640-2044677F4370}"/>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4" name="群組 83">
              <a:extLst>
                <a:ext uri="{FF2B5EF4-FFF2-40B4-BE49-F238E27FC236}">
                  <a16:creationId xmlns:a16="http://schemas.microsoft.com/office/drawing/2014/main" id="{8CB2D528-53F3-48C5-A6B4-DD95F4002CC3}"/>
                </a:ext>
              </a:extLst>
            </p:cNvPr>
            <p:cNvGrpSpPr/>
            <p:nvPr/>
          </p:nvGrpSpPr>
          <p:grpSpPr>
            <a:xfrm>
              <a:off x="6446247" y="3789528"/>
              <a:ext cx="1839368" cy="1052823"/>
              <a:chOff x="401919" y="3795863"/>
              <a:chExt cx="1839368" cy="1052823"/>
            </a:xfrm>
          </p:grpSpPr>
          <p:sp>
            <p:nvSpPr>
              <p:cNvPr id="181" name="矩形 180">
                <a:extLst>
                  <a:ext uri="{FF2B5EF4-FFF2-40B4-BE49-F238E27FC236}">
                    <a16:creationId xmlns:a16="http://schemas.microsoft.com/office/drawing/2014/main" id="{9AF36B4E-DD67-4C98-A176-BBFEDC0E5B0E}"/>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2" name="文字方塊 85">
                    <a:extLst>
                      <a:ext uri="{FF2B5EF4-FFF2-40B4-BE49-F238E27FC236}">
                        <a16:creationId xmlns:a16="http://schemas.microsoft.com/office/drawing/2014/main" id="{92675ACB-13E8-44EF-B173-E90DEC6BAB6F}"/>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82" name="文字方塊 85">
                    <a:extLst>
                      <a:ext uri="{FF2B5EF4-FFF2-40B4-BE49-F238E27FC236}">
                        <a16:creationId xmlns="" xmlns:a16="http://schemas.microsoft.com/office/drawing/2014/main" xmlns:a14="http://schemas.microsoft.com/office/drawing/2010/main" id="{92675ACB-13E8-44EF-B173-E90DEC6BAB6F}"/>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rotWithShape="0">
                    <a:blip r:embed="rId68"/>
                    <a:stretch>
                      <a:fillRect/>
                    </a:stretch>
                  </a:blipFill>
                </p:spPr>
                <p:txBody>
                  <a:bodyPr/>
                  <a:lstStyle/>
                  <a:p>
                    <a:r>
                      <a:rPr lang="zh-CN" altLang="en-US">
                        <a:noFill/>
                      </a:rPr>
                      <a:t> </a:t>
                    </a:r>
                  </a:p>
                </p:txBody>
              </p:sp>
            </mc:Fallback>
          </mc:AlternateContent>
          <p:sp>
            <p:nvSpPr>
              <p:cNvPr id="183" name="矩形 182">
                <a:extLst>
                  <a:ext uri="{FF2B5EF4-FFF2-40B4-BE49-F238E27FC236}">
                    <a16:creationId xmlns:a16="http://schemas.microsoft.com/office/drawing/2014/main" id="{B85A1D85-B595-4C9D-9123-CFF348AEF740}"/>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4" name="文字方塊 87">
                    <a:extLst>
                      <a:ext uri="{FF2B5EF4-FFF2-40B4-BE49-F238E27FC236}">
                        <a16:creationId xmlns:a16="http://schemas.microsoft.com/office/drawing/2014/main" id="{B403A141-0AC7-4631-832F-4618E7A43D98}"/>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84" name="文字方塊 87">
                    <a:extLst>
                      <a:ext uri="{FF2B5EF4-FFF2-40B4-BE49-F238E27FC236}">
                        <a16:creationId xmlns="" xmlns:a16="http://schemas.microsoft.com/office/drawing/2014/main" xmlns:a14="http://schemas.microsoft.com/office/drawing/2010/main" id="{B403A141-0AC7-4631-832F-4618E7A43D98}"/>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rotWithShape="0">
                    <a:blip r:embed="rId69"/>
                    <a:stretch>
                      <a:fillRect/>
                    </a:stretch>
                  </a:blipFill>
                </p:spPr>
                <p:txBody>
                  <a:bodyPr/>
                  <a:lstStyle/>
                  <a:p>
                    <a:r>
                      <a:rPr lang="zh-CN" altLang="en-US">
                        <a:noFill/>
                      </a:rPr>
                      <a:t> </a:t>
                    </a:r>
                  </a:p>
                </p:txBody>
              </p:sp>
            </mc:Fallback>
          </mc:AlternateContent>
          <p:sp>
            <p:nvSpPr>
              <p:cNvPr id="185" name="矩形 184">
                <a:extLst>
                  <a:ext uri="{FF2B5EF4-FFF2-40B4-BE49-F238E27FC236}">
                    <a16:creationId xmlns:a16="http://schemas.microsoft.com/office/drawing/2014/main" id="{8EC63E20-8041-4DEA-AB59-126A427C9F3D}"/>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6" name="文字方塊 89">
                    <a:extLst>
                      <a:ext uri="{FF2B5EF4-FFF2-40B4-BE49-F238E27FC236}">
                        <a16:creationId xmlns:a16="http://schemas.microsoft.com/office/drawing/2014/main" id="{085D5BDC-DC9F-44C4-A5AC-F97D17A25EE7}"/>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86" name="文字方塊 89">
                    <a:extLst>
                      <a:ext uri="{FF2B5EF4-FFF2-40B4-BE49-F238E27FC236}">
                        <a16:creationId xmlns="" xmlns:a16="http://schemas.microsoft.com/office/drawing/2014/main" xmlns:a14="http://schemas.microsoft.com/office/drawing/2010/main" id="{085D5BDC-DC9F-44C4-A5AC-F97D17A25EE7}"/>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rotWithShape="0">
                    <a:blip r:embed="rId70"/>
                    <a:stretch>
                      <a:fillRect b="-9211"/>
                    </a:stretch>
                  </a:blipFill>
                </p:spPr>
                <p:txBody>
                  <a:bodyPr/>
                  <a:lstStyle/>
                  <a:p>
                    <a:r>
                      <a:rPr lang="zh-CN" altLang="en-US">
                        <a:noFill/>
                      </a:rPr>
                      <a:t> </a:t>
                    </a:r>
                  </a:p>
                </p:txBody>
              </p:sp>
            </mc:Fallback>
          </mc:AlternateContent>
          <p:cxnSp>
            <p:nvCxnSpPr>
              <p:cNvPr id="187" name="直線單箭頭接點 90">
                <a:extLst>
                  <a:ext uri="{FF2B5EF4-FFF2-40B4-BE49-F238E27FC236}">
                    <a16:creationId xmlns:a16="http://schemas.microsoft.com/office/drawing/2014/main" id="{A3C644F0-29FC-4B73-B6C6-DD1FFAA807D0}"/>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91">
                <a:extLst>
                  <a:ext uri="{FF2B5EF4-FFF2-40B4-BE49-F238E27FC236}">
                    <a16:creationId xmlns:a16="http://schemas.microsoft.com/office/drawing/2014/main" id="{A6989746-2DFF-4BD2-970C-C4042B8AFBD7}"/>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直線單箭頭接點 92">
                <a:extLst>
                  <a:ext uri="{FF2B5EF4-FFF2-40B4-BE49-F238E27FC236}">
                    <a16:creationId xmlns:a16="http://schemas.microsoft.com/office/drawing/2014/main" id="{680C69BD-9560-41AC-A798-E5C37B28CA40}"/>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93">
                <a:extLst>
                  <a:ext uri="{FF2B5EF4-FFF2-40B4-BE49-F238E27FC236}">
                    <a16:creationId xmlns:a16="http://schemas.microsoft.com/office/drawing/2014/main" id="{F35ACFFC-954A-4989-A14B-D53710902B79}"/>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5" name="群組 94">
              <a:extLst>
                <a:ext uri="{FF2B5EF4-FFF2-40B4-BE49-F238E27FC236}">
                  <a16:creationId xmlns:a16="http://schemas.microsoft.com/office/drawing/2014/main" id="{D76E44D6-E312-48F0-90A7-5615C969912B}"/>
                </a:ext>
              </a:extLst>
            </p:cNvPr>
            <p:cNvGrpSpPr/>
            <p:nvPr/>
          </p:nvGrpSpPr>
          <p:grpSpPr>
            <a:xfrm>
              <a:off x="8698951" y="3803116"/>
              <a:ext cx="1839368" cy="1052823"/>
              <a:chOff x="401919" y="3795863"/>
              <a:chExt cx="1839368" cy="1052823"/>
            </a:xfrm>
          </p:grpSpPr>
          <p:sp>
            <p:nvSpPr>
              <p:cNvPr id="171" name="矩形 170">
                <a:extLst>
                  <a:ext uri="{FF2B5EF4-FFF2-40B4-BE49-F238E27FC236}">
                    <a16:creationId xmlns:a16="http://schemas.microsoft.com/office/drawing/2014/main" id="{65DD6379-8212-4BDA-B4E6-E57CD5E1745D}"/>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2" name="文字方塊 96">
                    <a:extLst>
                      <a:ext uri="{FF2B5EF4-FFF2-40B4-BE49-F238E27FC236}">
                        <a16:creationId xmlns:a16="http://schemas.microsoft.com/office/drawing/2014/main" id="{35C05A69-52C5-43DC-95C9-232BBA1C5E23}"/>
                      </a:ext>
                    </a:extLst>
                  </p:cNvPr>
                  <p:cNvSpPr txBox="1"/>
                  <p:nvPr/>
                </p:nvSpPr>
                <p:spPr>
                  <a:xfrm>
                    <a:off x="1526126" y="383340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72" name="文字方塊 96">
                    <a:extLst>
                      <a:ext uri="{FF2B5EF4-FFF2-40B4-BE49-F238E27FC236}">
                        <a16:creationId xmlns="" xmlns:a16="http://schemas.microsoft.com/office/drawing/2014/main" xmlns:a14="http://schemas.microsoft.com/office/drawing/2010/main" id="{35C05A69-52C5-43DC-95C9-232BBA1C5E23}"/>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rotWithShape="0">
                    <a:blip r:embed="rId71"/>
                    <a:stretch>
                      <a:fillRect/>
                    </a:stretch>
                  </a:blipFill>
                </p:spPr>
                <p:txBody>
                  <a:bodyPr/>
                  <a:lstStyle/>
                  <a:p>
                    <a:r>
                      <a:rPr lang="zh-CN" altLang="en-US">
                        <a:noFill/>
                      </a:rPr>
                      <a:t> </a:t>
                    </a:r>
                  </a:p>
                </p:txBody>
              </p:sp>
            </mc:Fallback>
          </mc:AlternateContent>
          <p:sp>
            <p:nvSpPr>
              <p:cNvPr id="173" name="矩形 172">
                <a:extLst>
                  <a:ext uri="{FF2B5EF4-FFF2-40B4-BE49-F238E27FC236}">
                    <a16:creationId xmlns:a16="http://schemas.microsoft.com/office/drawing/2014/main" id="{DC861C16-F529-4148-A79C-2788F9CA4E83}"/>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4" name="文字方塊 98">
                    <a:extLst>
                      <a:ext uri="{FF2B5EF4-FFF2-40B4-BE49-F238E27FC236}">
                        <a16:creationId xmlns:a16="http://schemas.microsoft.com/office/drawing/2014/main" id="{0843BFA9-51E7-41DF-8430-AF5CF51EF49C}"/>
                      </a:ext>
                    </a:extLst>
                  </p:cNvPr>
                  <p:cNvSpPr txBox="1"/>
                  <p:nvPr/>
                </p:nvSpPr>
                <p:spPr>
                  <a:xfrm>
                    <a:off x="964022"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74" name="文字方塊 98">
                    <a:extLst>
                      <a:ext uri="{FF2B5EF4-FFF2-40B4-BE49-F238E27FC236}">
                        <a16:creationId xmlns="" xmlns:a16="http://schemas.microsoft.com/office/drawing/2014/main" xmlns:a14="http://schemas.microsoft.com/office/drawing/2010/main" id="{0843BFA9-51E7-41DF-8430-AF5CF51EF49C}"/>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rotWithShape="0">
                    <a:blip r:embed="rId72"/>
                    <a:stretch>
                      <a:fillRect/>
                    </a:stretch>
                  </a:blipFill>
                </p:spPr>
                <p:txBody>
                  <a:bodyPr/>
                  <a:lstStyle/>
                  <a:p>
                    <a:r>
                      <a:rPr lang="zh-CN" altLang="en-US">
                        <a:noFill/>
                      </a:rPr>
                      <a:t> </a:t>
                    </a:r>
                  </a:p>
                </p:txBody>
              </p:sp>
            </mc:Fallback>
          </mc:AlternateContent>
          <p:sp>
            <p:nvSpPr>
              <p:cNvPr id="175" name="矩形 174">
                <a:extLst>
                  <a:ext uri="{FF2B5EF4-FFF2-40B4-BE49-F238E27FC236}">
                    <a16:creationId xmlns:a16="http://schemas.microsoft.com/office/drawing/2014/main" id="{08AF0850-D239-40B4-968D-5DF3E3EDA8B4}"/>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6" name="文字方塊 100">
                    <a:extLst>
                      <a:ext uri="{FF2B5EF4-FFF2-40B4-BE49-F238E27FC236}">
                        <a16:creationId xmlns:a16="http://schemas.microsoft.com/office/drawing/2014/main" id="{47F583DF-037D-4FA1-AF0F-1001093CAC78}"/>
                      </a:ext>
                    </a:extLst>
                  </p:cNvPr>
                  <p:cNvSpPr txBox="1"/>
                  <p:nvPr/>
                </p:nvSpPr>
                <p:spPr>
                  <a:xfrm>
                    <a:off x="401919" y="384368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76" name="文字方塊 100">
                    <a:extLst>
                      <a:ext uri="{FF2B5EF4-FFF2-40B4-BE49-F238E27FC236}">
                        <a16:creationId xmlns="" xmlns:a16="http://schemas.microsoft.com/office/drawing/2014/main" xmlns:a14="http://schemas.microsoft.com/office/drawing/2010/main" id="{47F583DF-037D-4FA1-AF0F-1001093CAC78}"/>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rotWithShape="0">
                    <a:blip r:embed="rId73"/>
                    <a:stretch>
                      <a:fillRect b="-9333"/>
                    </a:stretch>
                  </a:blipFill>
                </p:spPr>
                <p:txBody>
                  <a:bodyPr/>
                  <a:lstStyle/>
                  <a:p>
                    <a:r>
                      <a:rPr lang="zh-CN" altLang="en-US">
                        <a:noFill/>
                      </a:rPr>
                      <a:t> </a:t>
                    </a:r>
                  </a:p>
                </p:txBody>
              </p:sp>
            </mc:Fallback>
          </mc:AlternateContent>
          <p:cxnSp>
            <p:nvCxnSpPr>
              <p:cNvPr id="177" name="直線單箭頭接點 101">
                <a:extLst>
                  <a:ext uri="{FF2B5EF4-FFF2-40B4-BE49-F238E27FC236}">
                    <a16:creationId xmlns:a16="http://schemas.microsoft.com/office/drawing/2014/main" id="{A48E0C3E-FBB9-4B40-9F64-3B9FE0831CEE}"/>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02">
                <a:extLst>
                  <a:ext uri="{FF2B5EF4-FFF2-40B4-BE49-F238E27FC236}">
                    <a16:creationId xmlns:a16="http://schemas.microsoft.com/office/drawing/2014/main" id="{A0DFA8C1-6BC0-4E93-840C-B93FE76B7B30}"/>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直線單箭頭接點 103">
                <a:extLst>
                  <a:ext uri="{FF2B5EF4-FFF2-40B4-BE49-F238E27FC236}">
                    <a16:creationId xmlns:a16="http://schemas.microsoft.com/office/drawing/2014/main" id="{087606D6-E0D9-4CD8-ACB6-15DBFF7885B0}"/>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線單箭頭接點 104">
                <a:extLst>
                  <a:ext uri="{FF2B5EF4-FFF2-40B4-BE49-F238E27FC236}">
                    <a16:creationId xmlns:a16="http://schemas.microsoft.com/office/drawing/2014/main" id="{EA04529C-051D-4BCF-9694-8B87968EE1DD}"/>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6" name="文字方塊 115">
                  <a:extLst>
                    <a:ext uri="{FF2B5EF4-FFF2-40B4-BE49-F238E27FC236}">
                      <a16:creationId xmlns:a16="http://schemas.microsoft.com/office/drawing/2014/main" id="{638B6E28-3315-4406-8CA7-EC2702808E6C}"/>
                    </a:ext>
                  </a:extLst>
                </p:cNvPr>
                <p:cNvSpPr txBox="1"/>
                <p:nvPr/>
              </p:nvSpPr>
              <p:spPr>
                <a:xfrm>
                  <a:off x="9250841" y="496097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66" name="文字方塊 115">
                  <a:extLst>
                    <a:ext uri="{FF2B5EF4-FFF2-40B4-BE49-F238E27FC236}">
                      <a16:creationId xmlns="" xmlns:a16="http://schemas.microsoft.com/office/drawing/2014/main" xmlns:a14="http://schemas.microsoft.com/office/drawing/2010/main" id="{638B6E28-3315-4406-8CA7-EC2702808E6C}"/>
                    </a:ext>
                  </a:extLst>
                </p:cNvPr>
                <p:cNvSpPr txBox="1">
                  <a:spLocks noRot="1" noChangeAspect="1" noMove="1" noResize="1" noEditPoints="1" noAdjustHandles="1" noChangeArrowheads="1" noChangeShapeType="1" noTextEdit="1"/>
                </p:cNvSpPr>
                <p:nvPr/>
              </p:nvSpPr>
              <p:spPr>
                <a:xfrm>
                  <a:off x="9250841" y="4960971"/>
                  <a:ext cx="715161" cy="461665"/>
                </a:xfrm>
                <a:prstGeom prst="rect">
                  <a:avLst/>
                </a:prstGeom>
                <a:blipFill rotWithShape="0">
                  <a:blip r:embed="rId7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7" name="文字方塊 116">
                  <a:extLst>
                    <a:ext uri="{FF2B5EF4-FFF2-40B4-BE49-F238E27FC236}">
                      <a16:creationId xmlns:a16="http://schemas.microsoft.com/office/drawing/2014/main" id="{0BAB8833-D6C5-4CD7-867C-EB413A3F9FB8}"/>
                    </a:ext>
                  </a:extLst>
                </p:cNvPr>
                <p:cNvSpPr txBox="1"/>
                <p:nvPr/>
              </p:nvSpPr>
              <p:spPr>
                <a:xfrm>
                  <a:off x="7003167" y="49498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67" name="文字方塊 116">
                  <a:extLst>
                    <a:ext uri="{FF2B5EF4-FFF2-40B4-BE49-F238E27FC236}">
                      <a16:creationId xmlns="" xmlns:a16="http://schemas.microsoft.com/office/drawing/2014/main" xmlns:a14="http://schemas.microsoft.com/office/drawing/2010/main" id="{0BAB8833-D6C5-4CD7-867C-EB413A3F9FB8}"/>
                    </a:ext>
                  </a:extLst>
                </p:cNvPr>
                <p:cNvSpPr txBox="1">
                  <a:spLocks noRot="1" noChangeAspect="1" noMove="1" noResize="1" noEditPoints="1" noAdjustHandles="1" noChangeArrowheads="1" noChangeShapeType="1" noTextEdit="1"/>
                </p:cNvSpPr>
                <p:nvPr/>
              </p:nvSpPr>
              <p:spPr>
                <a:xfrm>
                  <a:off x="7003167" y="4949898"/>
                  <a:ext cx="715161" cy="461665"/>
                </a:xfrm>
                <a:prstGeom prst="rect">
                  <a:avLst/>
                </a:prstGeom>
                <a:blipFill rotWithShape="0">
                  <a:blip r:embed="rId7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8" name="文字方塊 117">
                  <a:extLst>
                    <a:ext uri="{FF2B5EF4-FFF2-40B4-BE49-F238E27FC236}">
                      <a16:creationId xmlns:a16="http://schemas.microsoft.com/office/drawing/2014/main" id="{5FBF6764-63DC-4A27-B875-7769AC975748}"/>
                    </a:ext>
                  </a:extLst>
                </p:cNvPr>
                <p:cNvSpPr txBox="1"/>
                <p:nvPr/>
              </p:nvSpPr>
              <p:spPr>
                <a:xfrm>
                  <a:off x="4790912" y="494989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68" name="文字方塊 117">
                  <a:extLst>
                    <a:ext uri="{FF2B5EF4-FFF2-40B4-BE49-F238E27FC236}">
                      <a16:creationId xmlns="" xmlns:a16="http://schemas.microsoft.com/office/drawing/2014/main" xmlns:a14="http://schemas.microsoft.com/office/drawing/2010/main" id="{5FBF6764-63DC-4A27-B875-7769AC975748}"/>
                    </a:ext>
                  </a:extLst>
                </p:cNvPr>
                <p:cNvSpPr txBox="1">
                  <a:spLocks noRot="1" noChangeAspect="1" noMove="1" noResize="1" noEditPoints="1" noAdjustHandles="1" noChangeArrowheads="1" noChangeShapeType="1" noTextEdit="1"/>
                </p:cNvSpPr>
                <p:nvPr/>
              </p:nvSpPr>
              <p:spPr>
                <a:xfrm>
                  <a:off x="4790912" y="4949898"/>
                  <a:ext cx="715161" cy="461665"/>
                </a:xfrm>
                <a:prstGeom prst="rect">
                  <a:avLst/>
                </a:prstGeom>
                <a:blipFill rotWithShape="0">
                  <a:blip r:embed="rId7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9" name="文字方塊 118">
                  <a:extLst>
                    <a:ext uri="{FF2B5EF4-FFF2-40B4-BE49-F238E27FC236}">
                      <a16:creationId xmlns:a16="http://schemas.microsoft.com/office/drawing/2014/main" id="{0C746637-8304-4AA4-A37D-CA0826C1CC2E}"/>
                    </a:ext>
                  </a:extLst>
                </p:cNvPr>
                <p:cNvSpPr txBox="1"/>
                <p:nvPr/>
              </p:nvSpPr>
              <p:spPr>
                <a:xfrm>
                  <a:off x="2497804" y="49424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69" name="文字方塊 118">
                  <a:extLst>
                    <a:ext uri="{FF2B5EF4-FFF2-40B4-BE49-F238E27FC236}">
                      <a16:creationId xmlns="" xmlns:a16="http://schemas.microsoft.com/office/drawing/2014/main" xmlns:a14="http://schemas.microsoft.com/office/drawing/2010/main" id="{0C746637-8304-4AA4-A37D-CA0826C1CC2E}"/>
                    </a:ext>
                  </a:extLst>
                </p:cNvPr>
                <p:cNvSpPr txBox="1">
                  <a:spLocks noRot="1" noChangeAspect="1" noMove="1" noResize="1" noEditPoints="1" noAdjustHandles="1" noChangeArrowheads="1" noChangeShapeType="1" noTextEdit="1"/>
                </p:cNvSpPr>
                <p:nvPr/>
              </p:nvSpPr>
              <p:spPr>
                <a:xfrm>
                  <a:off x="2497804" y="4942432"/>
                  <a:ext cx="715161" cy="461665"/>
                </a:xfrm>
                <a:prstGeom prst="rect">
                  <a:avLst/>
                </a:prstGeom>
                <a:blipFill rotWithShape="0">
                  <a:blip r:embed="rId7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0" name="文字方塊 1">
                  <a:extLst>
                    <a:ext uri="{FF2B5EF4-FFF2-40B4-BE49-F238E27FC236}">
                      <a16:creationId xmlns:a16="http://schemas.microsoft.com/office/drawing/2014/main" id="{35DDE13B-A484-4956-831C-0A55177ACD92}"/>
                    </a:ext>
                  </a:extLst>
                </p:cNvPr>
                <p:cNvSpPr txBox="1"/>
                <p:nvPr/>
              </p:nvSpPr>
              <p:spPr>
                <a:xfrm>
                  <a:off x="3221110" y="5476897"/>
                  <a:ext cx="1330236"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r>
                          <a:rPr lang="en-US" altLang="zh-TW" sz="2400" b="1" i="1">
                            <a:latin typeface="Cambria Math" panose="02040503050406030204" pitchFamily="18" charset="0"/>
                          </a:rPr>
                          <m:t>𝑾</m:t>
                        </m:r>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70" name="文字方塊 1">
                  <a:extLst>
                    <a:ext uri="{FF2B5EF4-FFF2-40B4-BE49-F238E27FC236}">
                      <a16:creationId xmlns="" xmlns:a16="http://schemas.microsoft.com/office/drawing/2014/main" xmlns:a14="http://schemas.microsoft.com/office/drawing/2010/main" id="{35DDE13B-A484-4956-831C-0A55177ACD92}"/>
                    </a:ext>
                  </a:extLst>
                </p:cNvPr>
                <p:cNvSpPr txBox="1">
                  <a:spLocks noRot="1" noChangeAspect="1" noMove="1" noResize="1" noEditPoints="1" noAdjustHandles="1" noChangeArrowheads="1" noChangeShapeType="1" noTextEdit="1"/>
                </p:cNvSpPr>
                <p:nvPr/>
              </p:nvSpPr>
              <p:spPr>
                <a:xfrm>
                  <a:off x="3221110" y="5476897"/>
                  <a:ext cx="1330236" cy="381258"/>
                </a:xfrm>
                <a:prstGeom prst="rect">
                  <a:avLst/>
                </a:prstGeom>
                <a:blipFill rotWithShape="0">
                  <a:blip r:embed="rId78"/>
                  <a:stretch>
                    <a:fillRect l="-3196" t="-3175" r="-1826" b="-4762"/>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284271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3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5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5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6" grpId="0" animBg="1"/>
      <p:bldP spid="97" grpId="0"/>
      <p:bldP spid="99" grpId="0" animBg="1"/>
      <p:bldP spid="100" grpId="0"/>
      <p:bldP spid="102" grpId="0" animBg="1"/>
      <p:bldP spid="103" grpId="0"/>
      <p:bldP spid="105" grpId="0" animBg="1"/>
      <p:bldP spid="106" grpId="0"/>
      <p:bldP spid="107" grpId="0" animBg="1"/>
      <p:bldP spid="108" grpId="0" animBg="1"/>
      <p:bldP spid="109" grpId="0" animBg="1"/>
      <p:bldP spid="110" grpId="0" animBg="1"/>
      <p:bldP spid="111" grpId="0" animBg="1"/>
      <p:bldP spid="112" grpId="0" animBg="1"/>
      <p:bldP spid="113" grpId="0" animBg="1"/>
      <p:bldP spid="114" grpId="0" animBg="1"/>
      <p:bldP spid="115" grpId="0"/>
      <p:bldP spid="119" grpId="0"/>
      <p:bldP spid="146" grpId="0"/>
      <p:bldP spid="147" grpId="0"/>
      <p:bldP spid="148" grpId="0"/>
      <p:bldP spid="149" grpId="0"/>
      <p:bldP spid="151" grpId="0"/>
      <p:bldP spid="152" grpId="0"/>
      <p:bldP spid="153" grpId="0"/>
      <p:bldP spid="154" grpId="0"/>
      <p:bldP spid="155" grpId="0"/>
      <p:bldP spid="15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直線單箭頭接點 108">
            <a:extLst>
              <a:ext uri="{FF2B5EF4-FFF2-40B4-BE49-F238E27FC236}">
                <a16:creationId xmlns:a16="http://schemas.microsoft.com/office/drawing/2014/main" id="{E31A8960-DEC4-4D77-8AF1-0A56491A2F75}"/>
              </a:ext>
            </a:extLst>
          </p:cNvPr>
          <p:cNvCxnSpPr>
            <a:cxnSpLocks/>
            <a:stCxn id="33" idx="0"/>
            <a:endCxn id="8" idx="4"/>
          </p:cNvCxnSpPr>
          <p:nvPr/>
        </p:nvCxnSpPr>
        <p:spPr>
          <a:xfrm flipH="1" flipV="1">
            <a:off x="2556679" y="278769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A312C66A-C6E6-4D3C-B733-B9228F8973BA}"/>
              </a:ext>
            </a:extLst>
          </p:cNvPr>
          <p:cNvCxnSpPr>
            <a:cxnSpLocks/>
          </p:cNvCxnSpPr>
          <p:nvPr/>
        </p:nvCxnSpPr>
        <p:spPr>
          <a:xfrm flipH="1" flipV="1">
            <a:off x="4835337" y="2766819"/>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02086EB2-4FBA-419F-8F48-29244152E4D8}"/>
              </a:ext>
            </a:extLst>
          </p:cNvPr>
          <p:cNvCxnSpPr>
            <a:cxnSpLocks/>
          </p:cNvCxnSpPr>
          <p:nvPr/>
        </p:nvCxnSpPr>
        <p:spPr>
          <a:xfrm flipH="1" flipV="1">
            <a:off x="7058177" y="276591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6D104572-F85D-41B9-8F68-72FB6899BDA8}"/>
              </a:ext>
            </a:extLst>
          </p:cNvPr>
          <p:cNvCxnSpPr>
            <a:cxnSpLocks/>
          </p:cNvCxnSpPr>
          <p:nvPr/>
        </p:nvCxnSpPr>
        <p:spPr>
          <a:xfrm flipH="1" flipV="1">
            <a:off x="9318535" y="2784018"/>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7DBE77-52AF-47AD-85FC-0C9AC7C75CE0}"/>
              </a:ext>
            </a:extLst>
          </p:cNvPr>
          <p:cNvSpPr/>
          <p:nvPr/>
        </p:nvSpPr>
        <p:spPr>
          <a:xfrm>
            <a:off x="3241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CA39C7C9-378B-44A0-AD6B-2E36DB5D8392}"/>
                  </a:ext>
                </a:extLst>
              </p:cNvPr>
              <p:cNvSpPr txBox="1"/>
              <p:nvPr/>
            </p:nvSpPr>
            <p:spPr>
              <a:xfrm>
                <a:off x="3050127" y="383340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8" name="文字方塊 27">
                <a:extLst>
                  <a:ext uri="{FF2B5EF4-FFF2-40B4-BE49-F238E27FC236}">
                    <a16:creationId xmlns="" xmlns:a16="http://schemas.microsoft.com/office/drawing/2014/main" xmlns:a14="http://schemas.microsoft.com/office/drawing/2010/main" id="{CA39C7C9-378B-44A0-AD6B-2E36DB5D8392}"/>
                  </a:ext>
                </a:extLst>
              </p:cNvPr>
              <p:cNvSpPr txBox="1">
                <a:spLocks noRot="1" noChangeAspect="1" noMove="1" noResize="1" noEditPoints="1" noAdjustHandles="1" noChangeArrowheads="1" noChangeShapeType="1" noTextEdit="1"/>
              </p:cNvSpPr>
              <p:nvPr/>
            </p:nvSpPr>
            <p:spPr>
              <a:xfrm>
                <a:off x="3050127" y="3833407"/>
                <a:ext cx="715161" cy="461665"/>
              </a:xfrm>
              <a:prstGeom prst="rect">
                <a:avLst/>
              </a:prstGeom>
              <a:blipFill rotWithShape="0">
                <a:blip r:embed="rId3"/>
                <a:stretch>
                  <a:fillRect/>
                </a:stretch>
              </a:blipFill>
            </p:spPr>
            <p:txBody>
              <a:bodyPr/>
              <a:lstStyle/>
              <a:p>
                <a:r>
                  <a:rPr lang="zh-CN" altLang="en-US">
                    <a:noFill/>
                  </a:rPr>
                  <a:t> </a:t>
                </a:r>
              </a:p>
            </p:txBody>
          </p:sp>
        </mc:Fallback>
      </mc:AlternateContent>
      <p:sp>
        <p:nvSpPr>
          <p:cNvPr id="32" name="矩形 31">
            <a:extLst>
              <a:ext uri="{FF2B5EF4-FFF2-40B4-BE49-F238E27FC236}">
                <a16:creationId xmlns:a16="http://schemas.microsoft.com/office/drawing/2014/main" id="{92FC6624-2A96-41CA-8278-29243CCA1ADA}"/>
              </a:ext>
            </a:extLst>
          </p:cNvPr>
          <p:cNvSpPr/>
          <p:nvPr/>
        </p:nvSpPr>
        <p:spPr>
          <a:xfrm>
            <a:off x="2669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7350EB45-D91B-47A4-9BFE-A58888BF4C33}"/>
                  </a:ext>
                </a:extLst>
              </p:cNvPr>
              <p:cNvSpPr txBox="1"/>
              <p:nvPr/>
            </p:nvSpPr>
            <p:spPr>
              <a:xfrm>
                <a:off x="2488023" y="384368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3" name="文字方塊 32">
                <a:extLst>
                  <a:ext uri="{FF2B5EF4-FFF2-40B4-BE49-F238E27FC236}">
                    <a16:creationId xmlns="" xmlns:a16="http://schemas.microsoft.com/office/drawing/2014/main" xmlns:a14="http://schemas.microsoft.com/office/drawing/2010/main" id="{7350EB45-D91B-47A4-9BFE-A58888BF4C33}"/>
                  </a:ext>
                </a:extLst>
              </p:cNvPr>
              <p:cNvSpPr txBox="1">
                <a:spLocks noRot="1" noChangeAspect="1" noMove="1" noResize="1" noEditPoints="1" noAdjustHandles="1" noChangeArrowheads="1" noChangeShapeType="1" noTextEdit="1"/>
              </p:cNvSpPr>
              <p:nvPr/>
            </p:nvSpPr>
            <p:spPr>
              <a:xfrm>
                <a:off x="2488023" y="3843681"/>
                <a:ext cx="715161" cy="461665"/>
              </a:xfrm>
              <a:prstGeom prst="rect">
                <a:avLst/>
              </a:prstGeom>
              <a:blipFill rotWithShape="0">
                <a:blip r:embed="rId4"/>
                <a:stretch>
                  <a:fillRect/>
                </a:stretch>
              </a:blipFill>
            </p:spPr>
            <p:txBody>
              <a:bodyPr/>
              <a:lstStyle/>
              <a:p>
                <a:r>
                  <a:rPr lang="zh-CN" altLang="en-US">
                    <a:noFill/>
                  </a:rPr>
                  <a:t> </a:t>
                </a:r>
              </a:p>
            </p:txBody>
          </p:sp>
        </mc:Fallback>
      </mc:AlternateContent>
      <p:sp>
        <p:nvSpPr>
          <p:cNvPr id="34" name="矩形 33">
            <a:extLst>
              <a:ext uri="{FF2B5EF4-FFF2-40B4-BE49-F238E27FC236}">
                <a16:creationId xmlns:a16="http://schemas.microsoft.com/office/drawing/2014/main" id="{9BA48E27-E83D-4ED4-856D-08E209767B67}"/>
              </a:ext>
            </a:extLst>
          </p:cNvPr>
          <p:cNvSpPr/>
          <p:nvPr/>
        </p:nvSpPr>
        <p:spPr>
          <a:xfrm>
            <a:off x="2107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160A7DB3-34DA-474B-BD32-CE9026DBA575}"/>
                  </a:ext>
                </a:extLst>
              </p:cNvPr>
              <p:cNvSpPr txBox="1"/>
              <p:nvPr/>
            </p:nvSpPr>
            <p:spPr>
              <a:xfrm>
                <a:off x="1925920" y="384368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5" name="文字方塊 34">
                <a:extLst>
                  <a:ext uri="{FF2B5EF4-FFF2-40B4-BE49-F238E27FC236}">
                    <a16:creationId xmlns="" xmlns:a16="http://schemas.microsoft.com/office/drawing/2014/main" xmlns:a14="http://schemas.microsoft.com/office/drawing/2010/main" id="{160A7DB3-34DA-474B-BD32-CE9026DBA575}"/>
                  </a:ext>
                </a:extLst>
              </p:cNvPr>
              <p:cNvSpPr txBox="1">
                <a:spLocks noRot="1" noChangeAspect="1" noMove="1" noResize="1" noEditPoints="1" noAdjustHandles="1" noChangeArrowheads="1" noChangeShapeType="1" noTextEdit="1"/>
              </p:cNvSpPr>
              <p:nvPr/>
            </p:nvSpPr>
            <p:spPr>
              <a:xfrm>
                <a:off x="1925920" y="3843681"/>
                <a:ext cx="715161" cy="461665"/>
              </a:xfrm>
              <a:prstGeom prst="rect">
                <a:avLst/>
              </a:prstGeom>
              <a:blipFill rotWithShape="0">
                <a:blip r:embed="rId5"/>
                <a:stretch>
                  <a:fillRect b="-9333"/>
                </a:stretch>
              </a:blipFill>
            </p:spPr>
            <p:txBody>
              <a:bodyPr/>
              <a:lstStyle/>
              <a:p>
                <a:r>
                  <a:rPr lang="zh-CN" altLang="en-US">
                    <a:noFill/>
                  </a:rPr>
                  <a:t> </a:t>
                </a:r>
              </a:p>
            </p:txBody>
          </p:sp>
        </mc:Fallback>
      </mc:AlternateContent>
      <p:sp>
        <p:nvSpPr>
          <p:cNvPr id="74" name="矩形 73">
            <a:extLst>
              <a:ext uri="{FF2B5EF4-FFF2-40B4-BE49-F238E27FC236}">
                <a16:creationId xmlns:a16="http://schemas.microsoft.com/office/drawing/2014/main" id="{8F73439E-AA15-49E3-BD4A-2574D6DAA5CE}"/>
              </a:ext>
            </a:extLst>
          </p:cNvPr>
          <p:cNvSpPr/>
          <p:nvPr/>
        </p:nvSpPr>
        <p:spPr>
          <a:xfrm>
            <a:off x="5518097" y="37789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C01D62FF-687D-4A54-9854-C1E4ECF5EFFA}"/>
                  </a:ext>
                </a:extLst>
              </p:cNvPr>
              <p:cNvSpPr txBox="1"/>
              <p:nvPr/>
            </p:nvSpPr>
            <p:spPr>
              <a:xfrm>
                <a:off x="5326339" y="381647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5" name="文字方塊 74">
                <a:extLst>
                  <a:ext uri="{FF2B5EF4-FFF2-40B4-BE49-F238E27FC236}">
                    <a16:creationId xmlns="" xmlns:a16="http://schemas.microsoft.com/office/drawing/2014/main" xmlns:a14="http://schemas.microsoft.com/office/drawing/2010/main" id="{C01D62FF-687D-4A54-9854-C1E4ECF5EFFA}"/>
                  </a:ext>
                </a:extLst>
              </p:cNvPr>
              <p:cNvSpPr txBox="1">
                <a:spLocks noRot="1" noChangeAspect="1" noMove="1" noResize="1" noEditPoints="1" noAdjustHandles="1" noChangeArrowheads="1" noChangeShapeType="1" noTextEdit="1"/>
              </p:cNvSpPr>
              <p:nvPr/>
            </p:nvSpPr>
            <p:spPr>
              <a:xfrm>
                <a:off x="5326339" y="3816477"/>
                <a:ext cx="715161" cy="461665"/>
              </a:xfrm>
              <a:prstGeom prst="rect">
                <a:avLst/>
              </a:prstGeom>
              <a:blipFill rotWithShape="0">
                <a:blip r:embed="rId6"/>
                <a:stretch>
                  <a:fillRect/>
                </a:stretch>
              </a:blipFill>
            </p:spPr>
            <p:txBody>
              <a:bodyPr/>
              <a:lstStyle/>
              <a:p>
                <a:r>
                  <a:rPr lang="zh-CN" altLang="en-US">
                    <a:noFill/>
                  </a:rPr>
                  <a:t> </a:t>
                </a:r>
              </a:p>
            </p:txBody>
          </p:sp>
        </mc:Fallback>
      </mc:AlternateContent>
      <p:sp>
        <p:nvSpPr>
          <p:cNvPr id="76" name="矩形 75">
            <a:extLst>
              <a:ext uri="{FF2B5EF4-FFF2-40B4-BE49-F238E27FC236}">
                <a16:creationId xmlns:a16="http://schemas.microsoft.com/office/drawing/2014/main" id="{D70EF920-7C44-4B64-84E8-B0B0E04F49BB}"/>
              </a:ext>
            </a:extLst>
          </p:cNvPr>
          <p:cNvSpPr/>
          <p:nvPr/>
        </p:nvSpPr>
        <p:spPr>
          <a:xfrm>
            <a:off x="4945719" y="377893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226301BF-4009-43B8-B051-F260EB669ABC}"/>
                  </a:ext>
                </a:extLst>
              </p:cNvPr>
              <p:cNvSpPr txBox="1"/>
              <p:nvPr/>
            </p:nvSpPr>
            <p:spPr>
              <a:xfrm>
                <a:off x="4764235" y="382675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7" name="文字方塊 76">
                <a:extLst>
                  <a:ext uri="{FF2B5EF4-FFF2-40B4-BE49-F238E27FC236}">
                    <a16:creationId xmlns="" xmlns:a16="http://schemas.microsoft.com/office/drawing/2014/main" xmlns:a14="http://schemas.microsoft.com/office/drawing/2010/main" id="{226301BF-4009-43B8-B051-F260EB669ABC}"/>
                  </a:ext>
                </a:extLst>
              </p:cNvPr>
              <p:cNvSpPr txBox="1">
                <a:spLocks noRot="1" noChangeAspect="1" noMove="1" noResize="1" noEditPoints="1" noAdjustHandles="1" noChangeArrowheads="1" noChangeShapeType="1" noTextEdit="1"/>
              </p:cNvSpPr>
              <p:nvPr/>
            </p:nvSpPr>
            <p:spPr>
              <a:xfrm>
                <a:off x="4764235" y="3826751"/>
                <a:ext cx="715161" cy="461665"/>
              </a:xfrm>
              <a:prstGeom prst="rect">
                <a:avLst/>
              </a:prstGeom>
              <a:blipFill rotWithShape="0">
                <a:blip r:embed="rId7"/>
                <a:stretch>
                  <a:fillRect/>
                </a:stretch>
              </a:blipFill>
            </p:spPr>
            <p:txBody>
              <a:bodyPr/>
              <a:lstStyle/>
              <a:p>
                <a:r>
                  <a:rPr lang="zh-CN" altLang="en-US">
                    <a:noFill/>
                  </a:rPr>
                  <a:t> </a:t>
                </a:r>
              </a:p>
            </p:txBody>
          </p:sp>
        </mc:Fallback>
      </mc:AlternateContent>
      <p:sp>
        <p:nvSpPr>
          <p:cNvPr id="78" name="矩形 77">
            <a:extLst>
              <a:ext uri="{FF2B5EF4-FFF2-40B4-BE49-F238E27FC236}">
                <a16:creationId xmlns:a16="http://schemas.microsoft.com/office/drawing/2014/main" id="{6B12A7C4-6CAE-4D86-A437-6E8C81101417}"/>
              </a:ext>
            </a:extLst>
          </p:cNvPr>
          <p:cNvSpPr/>
          <p:nvPr/>
        </p:nvSpPr>
        <p:spPr>
          <a:xfrm>
            <a:off x="4383616" y="377893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E9F96B7D-2E13-4DB4-B0EE-35895557D0DF}"/>
                  </a:ext>
                </a:extLst>
              </p:cNvPr>
              <p:cNvSpPr txBox="1"/>
              <p:nvPr/>
            </p:nvSpPr>
            <p:spPr>
              <a:xfrm>
                <a:off x="4202132" y="382675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9" name="文字方塊 78">
                <a:extLst>
                  <a:ext uri="{FF2B5EF4-FFF2-40B4-BE49-F238E27FC236}">
                    <a16:creationId xmlns="" xmlns:a16="http://schemas.microsoft.com/office/drawing/2014/main" xmlns:a14="http://schemas.microsoft.com/office/drawing/2010/main" id="{E9F96B7D-2E13-4DB4-B0EE-35895557D0DF}"/>
                  </a:ext>
                </a:extLst>
              </p:cNvPr>
              <p:cNvSpPr txBox="1">
                <a:spLocks noRot="1" noChangeAspect="1" noMove="1" noResize="1" noEditPoints="1" noAdjustHandles="1" noChangeArrowheads="1" noChangeShapeType="1" noTextEdit="1"/>
              </p:cNvSpPr>
              <p:nvPr/>
            </p:nvSpPr>
            <p:spPr>
              <a:xfrm>
                <a:off x="4202132" y="3826751"/>
                <a:ext cx="715161" cy="461665"/>
              </a:xfrm>
              <a:prstGeom prst="rect">
                <a:avLst/>
              </a:prstGeom>
              <a:blipFill rotWithShape="0">
                <a:blip r:embed="rId8"/>
                <a:stretch>
                  <a:fillRect b="-9333"/>
                </a:stretch>
              </a:blipFill>
            </p:spPr>
            <p:txBody>
              <a:bodyPr/>
              <a:lstStyle/>
              <a:p>
                <a:r>
                  <a:rPr lang="zh-CN" altLang="en-US">
                    <a:noFill/>
                  </a:rPr>
                  <a:t> </a:t>
                </a:r>
              </a:p>
            </p:txBody>
          </p:sp>
        </mc:Fallback>
      </mc:AlternateContent>
      <p:sp>
        <p:nvSpPr>
          <p:cNvPr id="85" name="矩形 84">
            <a:extLst>
              <a:ext uri="{FF2B5EF4-FFF2-40B4-BE49-F238E27FC236}">
                <a16:creationId xmlns:a16="http://schemas.microsoft.com/office/drawing/2014/main" id="{9AF36B4E-DD67-4C98-A176-BBFEDC0E5B0E}"/>
              </a:ext>
            </a:extLst>
          </p:cNvPr>
          <p:cNvSpPr/>
          <p:nvPr/>
        </p:nvSpPr>
        <p:spPr>
          <a:xfrm>
            <a:off x="7762213" y="378952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92675ACB-13E8-44EF-B173-E90DEC6BAB6F}"/>
                  </a:ext>
                </a:extLst>
              </p:cNvPr>
              <p:cNvSpPr txBox="1"/>
              <p:nvPr/>
            </p:nvSpPr>
            <p:spPr>
              <a:xfrm>
                <a:off x="7570455" y="382707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86" name="文字方塊 85">
                <a:extLst>
                  <a:ext uri="{FF2B5EF4-FFF2-40B4-BE49-F238E27FC236}">
                    <a16:creationId xmlns="" xmlns:a16="http://schemas.microsoft.com/office/drawing/2014/main" xmlns:a14="http://schemas.microsoft.com/office/drawing/2010/main" id="{92675ACB-13E8-44EF-B173-E90DEC6BAB6F}"/>
                  </a:ext>
                </a:extLst>
              </p:cNvPr>
              <p:cNvSpPr txBox="1">
                <a:spLocks noRot="1" noChangeAspect="1" noMove="1" noResize="1" noEditPoints="1" noAdjustHandles="1" noChangeArrowheads="1" noChangeShapeType="1" noTextEdit="1"/>
              </p:cNvSpPr>
              <p:nvPr/>
            </p:nvSpPr>
            <p:spPr>
              <a:xfrm>
                <a:off x="7570455" y="3827071"/>
                <a:ext cx="715161" cy="470000"/>
              </a:xfrm>
              <a:prstGeom prst="rect">
                <a:avLst/>
              </a:prstGeom>
              <a:blipFill rotWithShape="0">
                <a:blip r:embed="rId9"/>
                <a:stretch>
                  <a:fillRect/>
                </a:stretch>
              </a:blipFill>
            </p:spPr>
            <p:txBody>
              <a:bodyPr/>
              <a:lstStyle/>
              <a:p>
                <a:r>
                  <a:rPr lang="zh-CN" altLang="en-US">
                    <a:noFill/>
                  </a:rPr>
                  <a:t> </a:t>
                </a:r>
              </a:p>
            </p:txBody>
          </p:sp>
        </mc:Fallback>
      </mc:AlternateContent>
      <p:sp>
        <p:nvSpPr>
          <p:cNvPr id="87" name="矩形 86">
            <a:extLst>
              <a:ext uri="{FF2B5EF4-FFF2-40B4-BE49-F238E27FC236}">
                <a16:creationId xmlns:a16="http://schemas.microsoft.com/office/drawing/2014/main" id="{B85A1D85-B595-4C9D-9123-CFF348AEF740}"/>
              </a:ext>
            </a:extLst>
          </p:cNvPr>
          <p:cNvSpPr/>
          <p:nvPr/>
        </p:nvSpPr>
        <p:spPr>
          <a:xfrm>
            <a:off x="7189835" y="3789527"/>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B403A141-0AC7-4631-832F-4618E7A43D98}"/>
                  </a:ext>
                </a:extLst>
              </p:cNvPr>
              <p:cNvSpPr txBox="1"/>
              <p:nvPr/>
            </p:nvSpPr>
            <p:spPr>
              <a:xfrm>
                <a:off x="7008351" y="383734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88" name="文字方塊 87">
                <a:extLst>
                  <a:ext uri="{FF2B5EF4-FFF2-40B4-BE49-F238E27FC236}">
                    <a16:creationId xmlns="" xmlns:a16="http://schemas.microsoft.com/office/drawing/2014/main" xmlns:a14="http://schemas.microsoft.com/office/drawing/2010/main" id="{B403A141-0AC7-4631-832F-4618E7A43D98}"/>
                  </a:ext>
                </a:extLst>
              </p:cNvPr>
              <p:cNvSpPr txBox="1">
                <a:spLocks noRot="1" noChangeAspect="1" noMove="1" noResize="1" noEditPoints="1" noAdjustHandles="1" noChangeArrowheads="1" noChangeShapeType="1" noTextEdit="1"/>
              </p:cNvSpPr>
              <p:nvPr/>
            </p:nvSpPr>
            <p:spPr>
              <a:xfrm>
                <a:off x="7008351" y="3837345"/>
                <a:ext cx="715161" cy="461665"/>
              </a:xfrm>
              <a:prstGeom prst="rect">
                <a:avLst/>
              </a:prstGeom>
              <a:blipFill rotWithShape="0">
                <a:blip r:embed="rId10"/>
                <a:stretch>
                  <a:fillRect/>
                </a:stretch>
              </a:blipFill>
            </p:spPr>
            <p:txBody>
              <a:bodyPr/>
              <a:lstStyle/>
              <a:p>
                <a:r>
                  <a:rPr lang="zh-CN" altLang="en-US">
                    <a:noFill/>
                  </a:rPr>
                  <a:t> </a:t>
                </a:r>
              </a:p>
            </p:txBody>
          </p:sp>
        </mc:Fallback>
      </mc:AlternateContent>
      <p:sp>
        <p:nvSpPr>
          <p:cNvPr id="89" name="矩形 88">
            <a:extLst>
              <a:ext uri="{FF2B5EF4-FFF2-40B4-BE49-F238E27FC236}">
                <a16:creationId xmlns:a16="http://schemas.microsoft.com/office/drawing/2014/main" id="{8EC63E20-8041-4DEA-AB59-126A427C9F3D}"/>
              </a:ext>
            </a:extLst>
          </p:cNvPr>
          <p:cNvSpPr/>
          <p:nvPr/>
        </p:nvSpPr>
        <p:spPr>
          <a:xfrm>
            <a:off x="6627732" y="3789527"/>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0" name="文字方塊 89">
                <a:extLst>
                  <a:ext uri="{FF2B5EF4-FFF2-40B4-BE49-F238E27FC236}">
                    <a16:creationId xmlns:a16="http://schemas.microsoft.com/office/drawing/2014/main" id="{085D5BDC-DC9F-44C4-A5AC-F97D17A25EE7}"/>
                  </a:ext>
                </a:extLst>
              </p:cNvPr>
              <p:cNvSpPr txBox="1"/>
              <p:nvPr/>
            </p:nvSpPr>
            <p:spPr>
              <a:xfrm>
                <a:off x="6446248" y="383734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90" name="文字方塊 89">
                <a:extLst>
                  <a:ext uri="{FF2B5EF4-FFF2-40B4-BE49-F238E27FC236}">
                    <a16:creationId xmlns="" xmlns:a16="http://schemas.microsoft.com/office/drawing/2014/main" xmlns:a14="http://schemas.microsoft.com/office/drawing/2010/main" id="{085D5BDC-DC9F-44C4-A5AC-F97D17A25EE7}"/>
                  </a:ext>
                </a:extLst>
              </p:cNvPr>
              <p:cNvSpPr txBox="1">
                <a:spLocks noRot="1" noChangeAspect="1" noMove="1" noResize="1" noEditPoints="1" noAdjustHandles="1" noChangeArrowheads="1" noChangeShapeType="1" noTextEdit="1"/>
              </p:cNvSpPr>
              <p:nvPr/>
            </p:nvSpPr>
            <p:spPr>
              <a:xfrm>
                <a:off x="6446248" y="3837345"/>
                <a:ext cx="715161" cy="461665"/>
              </a:xfrm>
              <a:prstGeom prst="rect">
                <a:avLst/>
              </a:prstGeom>
              <a:blipFill rotWithShape="0">
                <a:blip r:embed="rId11"/>
                <a:stretch>
                  <a:fillRect b="-9211"/>
                </a:stretch>
              </a:blipFill>
            </p:spPr>
            <p:txBody>
              <a:bodyPr/>
              <a:lstStyle/>
              <a:p>
                <a:r>
                  <a:rPr lang="zh-CN" altLang="en-US">
                    <a:noFill/>
                  </a:rPr>
                  <a:t> </a:t>
                </a:r>
              </a:p>
            </p:txBody>
          </p:sp>
        </mc:Fallback>
      </mc:AlternateContent>
      <p:sp>
        <p:nvSpPr>
          <p:cNvPr id="96" name="矩形 95">
            <a:extLst>
              <a:ext uri="{FF2B5EF4-FFF2-40B4-BE49-F238E27FC236}">
                <a16:creationId xmlns:a16="http://schemas.microsoft.com/office/drawing/2014/main" id="{65DD6379-8212-4BDA-B4E6-E57CD5E1745D}"/>
              </a:ext>
            </a:extLst>
          </p:cNvPr>
          <p:cNvSpPr/>
          <p:nvPr/>
        </p:nvSpPr>
        <p:spPr>
          <a:xfrm>
            <a:off x="10014917" y="3803115"/>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35C05A69-52C5-43DC-95C9-232BBA1C5E23}"/>
                  </a:ext>
                </a:extLst>
              </p:cNvPr>
              <p:cNvSpPr txBox="1"/>
              <p:nvPr/>
            </p:nvSpPr>
            <p:spPr>
              <a:xfrm>
                <a:off x="9823159" y="3840659"/>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0" i="0">
                              <a:latin typeface="Cambria Math" panose="02040503050406030204" pitchFamily="18" charset="0"/>
                            </a:rPr>
                            <m:t>4</m:t>
                          </m:r>
                        </m:sup>
                      </m:sSup>
                    </m:oMath>
                  </m:oMathPara>
                </a14:m>
                <a:endParaRPr lang="zh-TW" altLang="en-US" sz="2400" b="1" dirty="0"/>
              </a:p>
            </p:txBody>
          </p:sp>
        </mc:Choice>
        <mc:Fallback xmlns="">
          <p:sp>
            <p:nvSpPr>
              <p:cNvPr id="97" name="文字方塊 96">
                <a:extLst>
                  <a:ext uri="{FF2B5EF4-FFF2-40B4-BE49-F238E27FC236}">
                    <a16:creationId xmlns="" xmlns:a16="http://schemas.microsoft.com/office/drawing/2014/main" xmlns:a14="http://schemas.microsoft.com/office/drawing/2010/main" id="{35C05A69-52C5-43DC-95C9-232BBA1C5E23}"/>
                  </a:ext>
                </a:extLst>
              </p:cNvPr>
              <p:cNvSpPr txBox="1">
                <a:spLocks noRot="1" noChangeAspect="1" noMove="1" noResize="1" noEditPoints="1" noAdjustHandles="1" noChangeArrowheads="1" noChangeShapeType="1" noTextEdit="1"/>
              </p:cNvSpPr>
              <p:nvPr/>
            </p:nvSpPr>
            <p:spPr>
              <a:xfrm>
                <a:off x="9823159" y="3840659"/>
                <a:ext cx="715161" cy="468975"/>
              </a:xfrm>
              <a:prstGeom prst="rect">
                <a:avLst/>
              </a:prstGeom>
              <a:blipFill rotWithShape="0">
                <a:blip r:embed="rId12"/>
                <a:stretch>
                  <a:fillRect/>
                </a:stretch>
              </a:blipFill>
            </p:spPr>
            <p:txBody>
              <a:bodyPr/>
              <a:lstStyle/>
              <a:p>
                <a:r>
                  <a:rPr lang="zh-CN" altLang="en-US">
                    <a:noFill/>
                  </a:rPr>
                  <a:t> </a:t>
                </a:r>
              </a:p>
            </p:txBody>
          </p:sp>
        </mc:Fallback>
      </mc:AlternateContent>
      <p:sp>
        <p:nvSpPr>
          <p:cNvPr id="98" name="矩形 97">
            <a:extLst>
              <a:ext uri="{FF2B5EF4-FFF2-40B4-BE49-F238E27FC236}">
                <a16:creationId xmlns:a16="http://schemas.microsoft.com/office/drawing/2014/main" id="{DC861C16-F529-4148-A79C-2788F9CA4E83}"/>
              </a:ext>
            </a:extLst>
          </p:cNvPr>
          <p:cNvSpPr/>
          <p:nvPr/>
        </p:nvSpPr>
        <p:spPr>
          <a:xfrm>
            <a:off x="9442539" y="3803115"/>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0843BFA9-51E7-41DF-8430-AF5CF51EF49C}"/>
                  </a:ext>
                </a:extLst>
              </p:cNvPr>
              <p:cNvSpPr txBox="1"/>
              <p:nvPr/>
            </p:nvSpPr>
            <p:spPr>
              <a:xfrm>
                <a:off x="9261055" y="3850933"/>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0" i="1">
                              <a:latin typeface="Cambria Math" panose="02040503050406030204" pitchFamily="18" charset="0"/>
                            </a:rPr>
                            <m:t>4</m:t>
                          </m:r>
                        </m:sup>
                      </m:sSup>
                    </m:oMath>
                  </m:oMathPara>
                </a14:m>
                <a:endParaRPr lang="zh-TW" altLang="en-US" sz="2400" b="1" dirty="0"/>
              </a:p>
            </p:txBody>
          </p:sp>
        </mc:Choice>
        <mc:Fallback xmlns="">
          <p:sp>
            <p:nvSpPr>
              <p:cNvPr id="99" name="文字方塊 98">
                <a:extLst>
                  <a:ext uri="{FF2B5EF4-FFF2-40B4-BE49-F238E27FC236}">
                    <a16:creationId xmlns="" xmlns:a16="http://schemas.microsoft.com/office/drawing/2014/main" xmlns:a14="http://schemas.microsoft.com/office/drawing/2010/main" id="{0843BFA9-51E7-41DF-8430-AF5CF51EF49C}"/>
                  </a:ext>
                </a:extLst>
              </p:cNvPr>
              <p:cNvSpPr txBox="1">
                <a:spLocks noRot="1" noChangeAspect="1" noMove="1" noResize="1" noEditPoints="1" noAdjustHandles="1" noChangeArrowheads="1" noChangeShapeType="1" noTextEdit="1"/>
              </p:cNvSpPr>
              <p:nvPr/>
            </p:nvSpPr>
            <p:spPr>
              <a:xfrm>
                <a:off x="9261055" y="3850933"/>
                <a:ext cx="715161" cy="468975"/>
              </a:xfrm>
              <a:prstGeom prst="rect">
                <a:avLst/>
              </a:prstGeom>
              <a:blipFill rotWithShape="0">
                <a:blip r:embed="rId13"/>
                <a:stretch>
                  <a:fillRect/>
                </a:stretch>
              </a:blipFill>
            </p:spPr>
            <p:txBody>
              <a:bodyPr/>
              <a:lstStyle/>
              <a:p>
                <a:r>
                  <a:rPr lang="zh-CN" altLang="en-US">
                    <a:noFill/>
                  </a:rPr>
                  <a:t> </a:t>
                </a:r>
              </a:p>
            </p:txBody>
          </p:sp>
        </mc:Fallback>
      </mc:AlternateContent>
      <p:sp>
        <p:nvSpPr>
          <p:cNvPr id="100" name="矩形 99">
            <a:extLst>
              <a:ext uri="{FF2B5EF4-FFF2-40B4-BE49-F238E27FC236}">
                <a16:creationId xmlns:a16="http://schemas.microsoft.com/office/drawing/2014/main" id="{08AF0850-D239-40B4-968D-5DF3E3EDA8B4}"/>
              </a:ext>
            </a:extLst>
          </p:cNvPr>
          <p:cNvSpPr/>
          <p:nvPr/>
        </p:nvSpPr>
        <p:spPr>
          <a:xfrm>
            <a:off x="8880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47F583DF-037D-4FA1-AF0F-1001093CAC78}"/>
                  </a:ext>
                </a:extLst>
              </p:cNvPr>
              <p:cNvSpPr txBox="1"/>
              <p:nvPr/>
            </p:nvSpPr>
            <p:spPr>
              <a:xfrm>
                <a:off x="8698952" y="3850933"/>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0" i="1">
                              <a:latin typeface="Cambria Math" panose="02040503050406030204" pitchFamily="18" charset="0"/>
                            </a:rPr>
                            <m:t>4</m:t>
                          </m:r>
                        </m:sup>
                      </m:sSup>
                    </m:oMath>
                  </m:oMathPara>
                </a14:m>
                <a:endParaRPr lang="zh-TW" altLang="en-US" sz="2400" b="1" dirty="0"/>
              </a:p>
            </p:txBody>
          </p:sp>
        </mc:Choice>
        <mc:Fallback xmlns="">
          <p:sp>
            <p:nvSpPr>
              <p:cNvPr id="101" name="文字方塊 100">
                <a:extLst>
                  <a:ext uri="{FF2B5EF4-FFF2-40B4-BE49-F238E27FC236}">
                    <a16:creationId xmlns="" xmlns:a16="http://schemas.microsoft.com/office/drawing/2014/main" xmlns:a14="http://schemas.microsoft.com/office/drawing/2010/main" id="{47F583DF-037D-4FA1-AF0F-1001093CAC78}"/>
                  </a:ext>
                </a:extLst>
              </p:cNvPr>
              <p:cNvSpPr txBox="1">
                <a:spLocks noRot="1" noChangeAspect="1" noMove="1" noResize="1" noEditPoints="1" noAdjustHandles="1" noChangeArrowheads="1" noChangeShapeType="1" noTextEdit="1"/>
              </p:cNvSpPr>
              <p:nvPr/>
            </p:nvSpPr>
            <p:spPr>
              <a:xfrm>
                <a:off x="8698952" y="3850933"/>
                <a:ext cx="715161" cy="468975"/>
              </a:xfrm>
              <a:prstGeom prst="rect">
                <a:avLst/>
              </a:prstGeom>
              <a:blipFill rotWithShape="0">
                <a:blip r:embed="rId14"/>
                <a:stretch>
                  <a:fillRect b="-6494"/>
                </a:stretch>
              </a:blipFill>
            </p:spPr>
            <p:txBody>
              <a:bodyPr/>
              <a:lstStyle/>
              <a:p>
                <a:r>
                  <a:rPr lang="zh-CN" altLang="en-US">
                    <a:noFill/>
                  </a:rPr>
                  <a:t> </a:t>
                </a:r>
              </a:p>
            </p:txBody>
          </p:sp>
        </mc:Fallback>
      </mc:AlternateContent>
      <p:sp>
        <p:nvSpPr>
          <p:cNvPr id="8" name="橢圓 7">
            <a:extLst>
              <a:ext uri="{FF2B5EF4-FFF2-40B4-BE49-F238E27FC236}">
                <a16:creationId xmlns:a16="http://schemas.microsoft.com/office/drawing/2014/main" id="{2B63B28E-5961-42CF-9F0E-AE1EDB4CAA45}"/>
              </a:ext>
            </a:extLst>
          </p:cNvPr>
          <p:cNvSpPr/>
          <p:nvPr/>
        </p:nvSpPr>
        <p:spPr>
          <a:xfrm>
            <a:off x="2466678" y="260769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8" name="橢圓 107">
            <a:extLst>
              <a:ext uri="{FF2B5EF4-FFF2-40B4-BE49-F238E27FC236}">
                <a16:creationId xmlns:a16="http://schemas.microsoft.com/office/drawing/2014/main" id="{70A0BD40-7E9D-4417-8B9D-E9E96059A1BD}"/>
              </a:ext>
            </a:extLst>
          </p:cNvPr>
          <p:cNvSpPr/>
          <p:nvPr/>
        </p:nvSpPr>
        <p:spPr>
          <a:xfrm>
            <a:off x="4764355" y="261616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A0599288-5924-402D-AC13-D20F6250F251}"/>
              </a:ext>
            </a:extLst>
          </p:cNvPr>
          <p:cNvSpPr/>
          <p:nvPr/>
        </p:nvSpPr>
        <p:spPr>
          <a:xfrm>
            <a:off x="6969764" y="26250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4" name="橢圓 113">
            <a:extLst>
              <a:ext uri="{FF2B5EF4-FFF2-40B4-BE49-F238E27FC236}">
                <a16:creationId xmlns:a16="http://schemas.microsoft.com/office/drawing/2014/main" id="{FAD1A2A2-F846-4C3C-9CE8-45F29DF35A42}"/>
              </a:ext>
            </a:extLst>
          </p:cNvPr>
          <p:cNvSpPr/>
          <p:nvPr/>
        </p:nvSpPr>
        <p:spPr>
          <a:xfrm>
            <a:off x="9220724" y="26504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15" name="直線單箭頭接點 114">
            <a:extLst>
              <a:ext uri="{FF2B5EF4-FFF2-40B4-BE49-F238E27FC236}">
                <a16:creationId xmlns:a16="http://schemas.microsoft.com/office/drawing/2014/main" id="{7C94D2AE-7C6E-42A4-B09E-1157D290EE1A}"/>
              </a:ext>
            </a:extLst>
          </p:cNvPr>
          <p:cNvCxnSpPr>
            <a:cxnSpLocks/>
            <a:stCxn id="34" idx="0"/>
            <a:endCxn id="114" idx="4"/>
          </p:cNvCxnSpPr>
          <p:nvPr/>
        </p:nvCxnSpPr>
        <p:spPr>
          <a:xfrm flipV="1">
            <a:off x="2251404" y="2830421"/>
            <a:ext cx="7059320" cy="965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4CEEB10A-2B57-4511-AC66-10A8B2323D1C}"/>
              </a:ext>
            </a:extLst>
          </p:cNvPr>
          <p:cNvCxnSpPr>
            <a:cxnSpLocks/>
            <a:stCxn id="34" idx="0"/>
            <a:endCxn id="111" idx="4"/>
          </p:cNvCxnSpPr>
          <p:nvPr/>
        </p:nvCxnSpPr>
        <p:spPr>
          <a:xfrm flipV="1">
            <a:off x="2251404" y="2805021"/>
            <a:ext cx="4808360" cy="990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23D060E9-A98D-4336-9C5B-660E70E94A70}"/>
              </a:ext>
            </a:extLst>
          </p:cNvPr>
          <p:cNvCxnSpPr>
            <a:cxnSpLocks/>
            <a:stCxn id="34" idx="0"/>
            <a:endCxn id="108" idx="4"/>
          </p:cNvCxnSpPr>
          <p:nvPr/>
        </p:nvCxnSpPr>
        <p:spPr>
          <a:xfrm flipV="1">
            <a:off x="2251405" y="2796163"/>
            <a:ext cx="2602951" cy="999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7A7098CD-5A03-4E41-B494-B52BC2F074ED}"/>
              </a:ext>
            </a:extLst>
          </p:cNvPr>
          <p:cNvCxnSpPr>
            <a:cxnSpLocks/>
            <a:stCxn id="34" idx="0"/>
            <a:endCxn id="8" idx="4"/>
          </p:cNvCxnSpPr>
          <p:nvPr/>
        </p:nvCxnSpPr>
        <p:spPr>
          <a:xfrm flipV="1">
            <a:off x="2251404" y="2787695"/>
            <a:ext cx="305274" cy="10081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2" name="文字方塊 131">
                <a:extLst>
                  <a:ext uri="{FF2B5EF4-FFF2-40B4-BE49-F238E27FC236}">
                    <a16:creationId xmlns:a16="http://schemas.microsoft.com/office/drawing/2014/main" id="{0716B576-9B54-409B-BDA7-861A7A2A430A}"/>
                  </a:ext>
                </a:extLst>
              </p:cNvPr>
              <p:cNvSpPr txBox="1"/>
              <p:nvPr/>
            </p:nvSpPr>
            <p:spPr>
              <a:xfrm>
                <a:off x="2390595" y="2189235"/>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1,1</m:t>
                          </m:r>
                        </m:sub>
                      </m:sSub>
                    </m:oMath>
                  </m:oMathPara>
                </a14:m>
                <a:endParaRPr lang="zh-TW" altLang="en-US" sz="2400" dirty="0"/>
              </a:p>
            </p:txBody>
          </p:sp>
        </mc:Choice>
        <mc:Fallback xmlns="">
          <p:sp>
            <p:nvSpPr>
              <p:cNvPr id="132" name="文字方塊 131">
                <a:extLst>
                  <a:ext uri="{FF2B5EF4-FFF2-40B4-BE49-F238E27FC236}">
                    <a16:creationId xmlns:a16="http://schemas.microsoft.com/office/drawing/2014/main" id="{0716B576-9B54-409B-BDA7-861A7A2A430A}"/>
                  </a:ext>
                </a:extLst>
              </p:cNvPr>
              <p:cNvSpPr txBox="1">
                <a:spLocks noRot="1" noChangeAspect="1" noMove="1" noResize="1" noEditPoints="1" noAdjustHandles="1" noChangeArrowheads="1" noChangeShapeType="1" noTextEdit="1"/>
              </p:cNvSpPr>
              <p:nvPr/>
            </p:nvSpPr>
            <p:spPr>
              <a:xfrm>
                <a:off x="866594" y="2189234"/>
                <a:ext cx="565091" cy="385555"/>
              </a:xfrm>
              <a:prstGeom prst="rect">
                <a:avLst/>
              </a:prstGeom>
              <a:blipFill>
                <a:blip r:embed="rId15"/>
                <a:stretch>
                  <a:fillRect l="-6452" t="-14286" r="-26882"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4" name="文字方塊 133">
                <a:extLst>
                  <a:ext uri="{FF2B5EF4-FFF2-40B4-BE49-F238E27FC236}">
                    <a16:creationId xmlns:a16="http://schemas.microsoft.com/office/drawing/2014/main" id="{B362D09D-27F2-40E3-A28F-35BFE4FE1A91}"/>
                  </a:ext>
                </a:extLst>
              </p:cNvPr>
              <p:cNvSpPr txBox="1"/>
              <p:nvPr/>
            </p:nvSpPr>
            <p:spPr>
              <a:xfrm>
                <a:off x="4663192" y="2189235"/>
                <a:ext cx="565090"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1,2</m:t>
                          </m:r>
                        </m:sub>
                      </m:sSub>
                    </m:oMath>
                  </m:oMathPara>
                </a14:m>
                <a:endParaRPr lang="zh-TW" altLang="en-US" sz="2400" dirty="0"/>
              </a:p>
            </p:txBody>
          </p:sp>
        </mc:Choice>
        <mc:Fallback xmlns="">
          <p:sp>
            <p:nvSpPr>
              <p:cNvPr id="134" name="文字方塊 133">
                <a:extLst>
                  <a:ext uri="{FF2B5EF4-FFF2-40B4-BE49-F238E27FC236}">
                    <a16:creationId xmlns:a16="http://schemas.microsoft.com/office/drawing/2014/main" id="{B362D09D-27F2-40E3-A28F-35BFE4FE1A91}"/>
                  </a:ext>
                </a:extLst>
              </p:cNvPr>
              <p:cNvSpPr txBox="1">
                <a:spLocks noRot="1" noChangeAspect="1" noMove="1" noResize="1" noEditPoints="1" noAdjustHandles="1" noChangeArrowheads="1" noChangeShapeType="1" noTextEdit="1"/>
              </p:cNvSpPr>
              <p:nvPr/>
            </p:nvSpPr>
            <p:spPr>
              <a:xfrm>
                <a:off x="3139192" y="2189234"/>
                <a:ext cx="565090" cy="385555"/>
              </a:xfrm>
              <a:prstGeom prst="rect">
                <a:avLst/>
              </a:prstGeom>
              <a:blipFill>
                <a:blip r:embed="rId16"/>
                <a:stretch>
                  <a:fillRect l="-7527" t="-14286" r="-25806"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文字方塊 137">
                <a:extLst>
                  <a:ext uri="{FF2B5EF4-FFF2-40B4-BE49-F238E27FC236}">
                    <a16:creationId xmlns:a16="http://schemas.microsoft.com/office/drawing/2014/main" id="{59DD0272-3037-403E-AAF4-217D07B930F3}"/>
                  </a:ext>
                </a:extLst>
              </p:cNvPr>
              <p:cNvSpPr txBox="1"/>
              <p:nvPr/>
            </p:nvSpPr>
            <p:spPr>
              <a:xfrm>
                <a:off x="6814390" y="2189235"/>
                <a:ext cx="565090"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1,3</m:t>
                          </m:r>
                        </m:sub>
                      </m:sSub>
                    </m:oMath>
                  </m:oMathPara>
                </a14:m>
                <a:endParaRPr lang="zh-TW" altLang="en-US" sz="2400" dirty="0"/>
              </a:p>
            </p:txBody>
          </p:sp>
        </mc:Choice>
        <mc:Fallback xmlns="">
          <p:sp>
            <p:nvSpPr>
              <p:cNvPr id="138" name="文字方塊 137">
                <a:extLst>
                  <a:ext uri="{FF2B5EF4-FFF2-40B4-BE49-F238E27FC236}">
                    <a16:creationId xmlns:a16="http://schemas.microsoft.com/office/drawing/2014/main" id="{59DD0272-3037-403E-AAF4-217D07B930F3}"/>
                  </a:ext>
                </a:extLst>
              </p:cNvPr>
              <p:cNvSpPr txBox="1">
                <a:spLocks noRot="1" noChangeAspect="1" noMove="1" noResize="1" noEditPoints="1" noAdjustHandles="1" noChangeArrowheads="1" noChangeShapeType="1" noTextEdit="1"/>
              </p:cNvSpPr>
              <p:nvPr/>
            </p:nvSpPr>
            <p:spPr>
              <a:xfrm>
                <a:off x="5290390" y="2189234"/>
                <a:ext cx="565090" cy="385555"/>
              </a:xfrm>
              <a:prstGeom prst="rect">
                <a:avLst/>
              </a:prstGeom>
              <a:blipFill>
                <a:blip r:embed="rId17"/>
                <a:stretch>
                  <a:fillRect l="-7527" t="-14286" r="-25806"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文字方塊 138">
                <a:extLst>
                  <a:ext uri="{FF2B5EF4-FFF2-40B4-BE49-F238E27FC236}">
                    <a16:creationId xmlns:a16="http://schemas.microsoft.com/office/drawing/2014/main" id="{AD81E8AF-4B00-44BA-AEC8-CD4A12EF42F4}"/>
                  </a:ext>
                </a:extLst>
              </p:cNvPr>
              <p:cNvSpPr txBox="1"/>
              <p:nvPr/>
            </p:nvSpPr>
            <p:spPr>
              <a:xfrm>
                <a:off x="9170256" y="2205458"/>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1,4</m:t>
                          </m:r>
                        </m:sub>
                      </m:sSub>
                    </m:oMath>
                  </m:oMathPara>
                </a14:m>
                <a:endParaRPr lang="zh-TW" altLang="en-US" sz="2400" dirty="0"/>
              </a:p>
            </p:txBody>
          </p:sp>
        </mc:Choice>
        <mc:Fallback xmlns="">
          <p:sp>
            <p:nvSpPr>
              <p:cNvPr id="139" name="文字方塊 138">
                <a:extLst>
                  <a:ext uri="{FF2B5EF4-FFF2-40B4-BE49-F238E27FC236}">
                    <a16:creationId xmlns:a16="http://schemas.microsoft.com/office/drawing/2014/main" id="{AD81E8AF-4B00-44BA-AEC8-CD4A12EF42F4}"/>
                  </a:ext>
                </a:extLst>
              </p:cNvPr>
              <p:cNvSpPr txBox="1">
                <a:spLocks noRot="1" noChangeAspect="1" noMove="1" noResize="1" noEditPoints="1" noAdjustHandles="1" noChangeArrowheads="1" noChangeShapeType="1" noTextEdit="1"/>
              </p:cNvSpPr>
              <p:nvPr/>
            </p:nvSpPr>
            <p:spPr>
              <a:xfrm>
                <a:off x="7646255" y="2205457"/>
                <a:ext cx="565091" cy="385555"/>
              </a:xfrm>
              <a:prstGeom prst="rect">
                <a:avLst/>
              </a:prstGeom>
              <a:blipFill>
                <a:blip r:embed="rId18"/>
                <a:stretch>
                  <a:fillRect l="-6452" t="-15873" r="-26882" b="-11111"/>
                </a:stretch>
              </a:blipFill>
            </p:spPr>
            <p:txBody>
              <a:bodyPr/>
              <a:lstStyle/>
              <a:p>
                <a:r>
                  <a:rPr lang="zh-TW" altLang="en-US">
                    <a:noFill/>
                  </a:rPr>
                  <a:t> </a:t>
                </a:r>
              </a:p>
            </p:txBody>
          </p:sp>
        </mc:Fallback>
      </mc:AlternateContent>
      <p:grpSp>
        <p:nvGrpSpPr>
          <p:cNvPr id="2" name="群組 1">
            <a:extLst>
              <a:ext uri="{FF2B5EF4-FFF2-40B4-BE49-F238E27FC236}">
                <a16:creationId xmlns:a16="http://schemas.microsoft.com/office/drawing/2014/main" id="{822E1E52-6322-40C4-865F-889D703F6C18}"/>
              </a:ext>
            </a:extLst>
          </p:cNvPr>
          <p:cNvGrpSpPr/>
          <p:nvPr/>
        </p:nvGrpSpPr>
        <p:grpSpPr>
          <a:xfrm>
            <a:off x="2481449" y="1265687"/>
            <a:ext cx="715161" cy="605813"/>
            <a:chOff x="635402" y="1337615"/>
            <a:chExt cx="715161" cy="605813"/>
          </a:xfrm>
        </p:grpSpPr>
        <p:sp>
          <p:nvSpPr>
            <p:cNvPr id="116" name="矩形 115">
              <a:extLst>
                <a:ext uri="{FF2B5EF4-FFF2-40B4-BE49-F238E27FC236}">
                  <a16:creationId xmlns:a16="http://schemas.microsoft.com/office/drawing/2014/main" id="{84B7A62B-F323-4C8E-B9FE-589F0D902A23}"/>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07CEA81A-83E9-4CB4-8A43-D4602BF7C715}"/>
                    </a:ext>
                  </a:extLst>
                </p:cNvPr>
                <p:cNvSpPr txBox="1"/>
                <p:nvPr/>
              </p:nvSpPr>
              <p:spPr>
                <a:xfrm>
                  <a:off x="635402" y="141713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17" name="文字方塊 116">
                  <a:extLst>
                    <a:ext uri="{FF2B5EF4-FFF2-40B4-BE49-F238E27FC236}">
                      <a16:creationId xmlns="" xmlns:a16="http://schemas.microsoft.com/office/drawing/2014/main" xmlns:a14="http://schemas.microsoft.com/office/drawing/2010/main" id="{07CEA81A-83E9-4CB4-8A43-D4602BF7C715}"/>
                    </a:ext>
                  </a:extLst>
                </p:cNvPr>
                <p:cNvSpPr txBox="1">
                  <a:spLocks noRot="1" noChangeAspect="1" noMove="1" noResize="1" noEditPoints="1" noAdjustHandles="1" noChangeArrowheads="1" noChangeShapeType="1" noTextEdit="1"/>
                </p:cNvSpPr>
                <p:nvPr/>
              </p:nvSpPr>
              <p:spPr>
                <a:xfrm>
                  <a:off x="635402" y="1417137"/>
                  <a:ext cx="715161" cy="461665"/>
                </a:xfrm>
                <a:prstGeom prst="rect">
                  <a:avLst/>
                </a:prstGeom>
                <a:blipFill rotWithShape="0">
                  <a:blip r:embed="rId19"/>
                  <a:stretch>
                    <a:fillRect/>
                  </a:stretch>
                </a:blipFill>
              </p:spPr>
              <p:txBody>
                <a:bodyPr/>
                <a:lstStyle/>
                <a:p>
                  <a:r>
                    <a:rPr lang="zh-CN" altLang="en-US">
                      <a:noFill/>
                    </a:rPr>
                    <a:t> </a:t>
                  </a:r>
                </a:p>
              </p:txBody>
            </p:sp>
          </mc:Fallback>
        </mc:AlternateContent>
      </p:grpSp>
      <p:cxnSp>
        <p:nvCxnSpPr>
          <p:cNvPr id="118" name="直線單箭頭接點 117">
            <a:extLst>
              <a:ext uri="{FF2B5EF4-FFF2-40B4-BE49-F238E27FC236}">
                <a16:creationId xmlns:a16="http://schemas.microsoft.com/office/drawing/2014/main" id="{357D3157-4442-4D16-BBF1-F5CDF45475F6}"/>
              </a:ext>
            </a:extLst>
          </p:cNvPr>
          <p:cNvCxnSpPr>
            <a:cxnSpLocks/>
            <a:endCxn id="11" idx="2"/>
          </p:cNvCxnSpPr>
          <p:nvPr/>
        </p:nvCxnSpPr>
        <p:spPr>
          <a:xfrm flipH="1" flipV="1">
            <a:off x="3384830" y="2877457"/>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群組 26">
            <a:extLst>
              <a:ext uri="{FF2B5EF4-FFF2-40B4-BE49-F238E27FC236}">
                <a16:creationId xmlns:a16="http://schemas.microsoft.com/office/drawing/2014/main" id="{16664FD2-DC5D-491D-9571-F768D0B58EAA}"/>
              </a:ext>
            </a:extLst>
          </p:cNvPr>
          <p:cNvGrpSpPr/>
          <p:nvPr/>
        </p:nvGrpSpPr>
        <p:grpSpPr>
          <a:xfrm>
            <a:off x="3235639" y="2567445"/>
            <a:ext cx="298383" cy="310013"/>
            <a:chOff x="-105878" y="1740168"/>
            <a:chExt cx="461666" cy="461665"/>
          </a:xfrm>
        </p:grpSpPr>
        <p:sp>
          <p:nvSpPr>
            <p:cNvPr id="11" name="矩形 10">
              <a:extLst>
                <a:ext uri="{FF2B5EF4-FFF2-40B4-BE49-F238E27FC236}">
                  <a16:creationId xmlns:a16="http://schemas.microsoft.com/office/drawing/2014/main" id="{658F9F33-67F5-4DFF-A7F8-5B3B85F7D94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4" name="群組 23">
              <a:extLst>
                <a:ext uri="{FF2B5EF4-FFF2-40B4-BE49-F238E27FC236}">
                  <a16:creationId xmlns:a16="http://schemas.microsoft.com/office/drawing/2014/main" id="{1723408B-8855-4FD7-92AA-70A9151F941A}"/>
                </a:ext>
              </a:extLst>
            </p:cNvPr>
            <p:cNvGrpSpPr/>
            <p:nvPr/>
          </p:nvGrpSpPr>
          <p:grpSpPr>
            <a:xfrm rot="21265833">
              <a:off x="-30571" y="1828628"/>
              <a:ext cx="317144" cy="302092"/>
              <a:chOff x="-43095" y="1828685"/>
              <a:chExt cx="317144" cy="302092"/>
            </a:xfrm>
          </p:grpSpPr>
          <p:cxnSp>
            <p:nvCxnSpPr>
              <p:cNvPr id="23" name="直線接點 22">
                <a:extLst>
                  <a:ext uri="{FF2B5EF4-FFF2-40B4-BE49-F238E27FC236}">
                    <a16:creationId xmlns:a16="http://schemas.microsoft.com/office/drawing/2014/main" id="{C530E308-8CB2-4D73-8CA6-4976789A9EE5}"/>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接點 118">
                <a:extLst>
                  <a:ext uri="{FF2B5EF4-FFF2-40B4-BE49-F238E27FC236}">
                    <a16:creationId xmlns:a16="http://schemas.microsoft.com/office/drawing/2014/main" id="{41D4FC8D-B1A0-4796-B313-93685356AACF}"/>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2" name="直線單箭頭接點 121">
            <a:extLst>
              <a:ext uri="{FF2B5EF4-FFF2-40B4-BE49-F238E27FC236}">
                <a16:creationId xmlns:a16="http://schemas.microsoft.com/office/drawing/2014/main" id="{49073DB5-C40B-47C6-8188-9B6B88C3C493}"/>
              </a:ext>
            </a:extLst>
          </p:cNvPr>
          <p:cNvCxnSpPr>
            <a:cxnSpLocks/>
            <a:endCxn id="129" idx="2"/>
          </p:cNvCxnSpPr>
          <p:nvPr/>
        </p:nvCxnSpPr>
        <p:spPr>
          <a:xfrm flipH="1" flipV="1">
            <a:off x="5647409" y="2885035"/>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群組 127">
            <a:extLst>
              <a:ext uri="{FF2B5EF4-FFF2-40B4-BE49-F238E27FC236}">
                <a16:creationId xmlns:a16="http://schemas.microsoft.com/office/drawing/2014/main" id="{E46476D0-2D4D-4D0C-9164-D0F4DB987C30}"/>
              </a:ext>
            </a:extLst>
          </p:cNvPr>
          <p:cNvGrpSpPr/>
          <p:nvPr/>
        </p:nvGrpSpPr>
        <p:grpSpPr>
          <a:xfrm>
            <a:off x="5498218" y="2575023"/>
            <a:ext cx="298383" cy="310013"/>
            <a:chOff x="-105878" y="1740168"/>
            <a:chExt cx="461666" cy="461665"/>
          </a:xfrm>
        </p:grpSpPr>
        <p:sp>
          <p:nvSpPr>
            <p:cNvPr id="129" name="矩形 128">
              <a:extLst>
                <a:ext uri="{FF2B5EF4-FFF2-40B4-BE49-F238E27FC236}">
                  <a16:creationId xmlns:a16="http://schemas.microsoft.com/office/drawing/2014/main" id="{4D523360-9B00-4082-A129-3A00C4AC0D8D}"/>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33" name="群組 132">
              <a:extLst>
                <a:ext uri="{FF2B5EF4-FFF2-40B4-BE49-F238E27FC236}">
                  <a16:creationId xmlns:a16="http://schemas.microsoft.com/office/drawing/2014/main" id="{7BC5A6D1-5A3C-4885-9BC9-F967B0BE5E5B}"/>
                </a:ext>
              </a:extLst>
            </p:cNvPr>
            <p:cNvGrpSpPr/>
            <p:nvPr/>
          </p:nvGrpSpPr>
          <p:grpSpPr>
            <a:xfrm rot="21265833">
              <a:off x="-30571" y="1828628"/>
              <a:ext cx="317144" cy="302092"/>
              <a:chOff x="-43095" y="1828685"/>
              <a:chExt cx="317144" cy="302092"/>
            </a:xfrm>
          </p:grpSpPr>
          <p:cxnSp>
            <p:nvCxnSpPr>
              <p:cNvPr id="135" name="直線接點 134">
                <a:extLst>
                  <a:ext uri="{FF2B5EF4-FFF2-40B4-BE49-F238E27FC236}">
                    <a16:creationId xmlns:a16="http://schemas.microsoft.com/office/drawing/2014/main" id="{84C4E85B-846A-4B61-A3AF-440A0B935F46}"/>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線接點 135">
                <a:extLst>
                  <a:ext uri="{FF2B5EF4-FFF2-40B4-BE49-F238E27FC236}">
                    <a16:creationId xmlns:a16="http://schemas.microsoft.com/office/drawing/2014/main" id="{F9760EEF-BD96-46DA-BAD1-B39AC24D7E7C}"/>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37" name="直線單箭頭接點 136">
            <a:extLst>
              <a:ext uri="{FF2B5EF4-FFF2-40B4-BE49-F238E27FC236}">
                <a16:creationId xmlns:a16="http://schemas.microsoft.com/office/drawing/2014/main" id="{A73A118A-482D-46EF-A2A3-64584D0FA143}"/>
              </a:ext>
            </a:extLst>
          </p:cNvPr>
          <p:cNvCxnSpPr>
            <a:cxnSpLocks/>
            <a:endCxn id="146" idx="2"/>
          </p:cNvCxnSpPr>
          <p:nvPr/>
        </p:nvCxnSpPr>
        <p:spPr>
          <a:xfrm flipH="1" flipV="1">
            <a:off x="7908832" y="2901025"/>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45" name="群組 144">
            <a:extLst>
              <a:ext uri="{FF2B5EF4-FFF2-40B4-BE49-F238E27FC236}">
                <a16:creationId xmlns:a16="http://schemas.microsoft.com/office/drawing/2014/main" id="{9C77DEC5-0F26-410D-825B-C341C8A267F5}"/>
              </a:ext>
            </a:extLst>
          </p:cNvPr>
          <p:cNvGrpSpPr/>
          <p:nvPr/>
        </p:nvGrpSpPr>
        <p:grpSpPr>
          <a:xfrm>
            <a:off x="7759641" y="2591013"/>
            <a:ext cx="298383" cy="310013"/>
            <a:chOff x="-105878" y="1740168"/>
            <a:chExt cx="461666" cy="461665"/>
          </a:xfrm>
        </p:grpSpPr>
        <p:sp>
          <p:nvSpPr>
            <p:cNvPr id="146" name="矩形 145">
              <a:extLst>
                <a:ext uri="{FF2B5EF4-FFF2-40B4-BE49-F238E27FC236}">
                  <a16:creationId xmlns:a16="http://schemas.microsoft.com/office/drawing/2014/main" id="{A91ECB5C-8C8F-44AB-9212-E83C91B8D313}"/>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47" name="群組 146">
              <a:extLst>
                <a:ext uri="{FF2B5EF4-FFF2-40B4-BE49-F238E27FC236}">
                  <a16:creationId xmlns:a16="http://schemas.microsoft.com/office/drawing/2014/main" id="{B28E44D4-DB12-476F-AA78-CF82C1B6E765}"/>
                </a:ext>
              </a:extLst>
            </p:cNvPr>
            <p:cNvGrpSpPr/>
            <p:nvPr/>
          </p:nvGrpSpPr>
          <p:grpSpPr>
            <a:xfrm rot="21265833">
              <a:off x="-30571" y="1828628"/>
              <a:ext cx="317144" cy="302092"/>
              <a:chOff x="-43095" y="1828685"/>
              <a:chExt cx="317144" cy="302092"/>
            </a:xfrm>
          </p:grpSpPr>
          <p:cxnSp>
            <p:nvCxnSpPr>
              <p:cNvPr id="148" name="直線接點 147">
                <a:extLst>
                  <a:ext uri="{FF2B5EF4-FFF2-40B4-BE49-F238E27FC236}">
                    <a16:creationId xmlns:a16="http://schemas.microsoft.com/office/drawing/2014/main" id="{30099532-DC94-4504-A320-6DFB36075246}"/>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接點 148">
                <a:extLst>
                  <a:ext uri="{FF2B5EF4-FFF2-40B4-BE49-F238E27FC236}">
                    <a16:creationId xmlns:a16="http://schemas.microsoft.com/office/drawing/2014/main" id="{25078CDD-5068-49EC-8C43-CEC03F4BB79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50" name="直線單箭頭接點 149">
            <a:extLst>
              <a:ext uri="{FF2B5EF4-FFF2-40B4-BE49-F238E27FC236}">
                <a16:creationId xmlns:a16="http://schemas.microsoft.com/office/drawing/2014/main" id="{8D23D601-BA50-4690-82F7-0D413B0C903C}"/>
              </a:ext>
            </a:extLst>
          </p:cNvPr>
          <p:cNvCxnSpPr>
            <a:cxnSpLocks/>
            <a:endCxn id="152" idx="2"/>
          </p:cNvCxnSpPr>
          <p:nvPr/>
        </p:nvCxnSpPr>
        <p:spPr>
          <a:xfrm flipH="1" flipV="1">
            <a:off x="10138932" y="2917708"/>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51" name="群組 150">
            <a:extLst>
              <a:ext uri="{FF2B5EF4-FFF2-40B4-BE49-F238E27FC236}">
                <a16:creationId xmlns:a16="http://schemas.microsoft.com/office/drawing/2014/main" id="{6D318239-F777-4625-885D-7F272B985ACB}"/>
              </a:ext>
            </a:extLst>
          </p:cNvPr>
          <p:cNvGrpSpPr/>
          <p:nvPr/>
        </p:nvGrpSpPr>
        <p:grpSpPr>
          <a:xfrm>
            <a:off x="9989741" y="2607696"/>
            <a:ext cx="298383" cy="310013"/>
            <a:chOff x="-105878" y="1740168"/>
            <a:chExt cx="461666" cy="461665"/>
          </a:xfrm>
        </p:grpSpPr>
        <p:sp>
          <p:nvSpPr>
            <p:cNvPr id="152" name="矩形 151">
              <a:extLst>
                <a:ext uri="{FF2B5EF4-FFF2-40B4-BE49-F238E27FC236}">
                  <a16:creationId xmlns:a16="http://schemas.microsoft.com/office/drawing/2014/main" id="{83A1F2E3-4FBE-42CF-977A-72658F3DDF2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53" name="群組 152">
              <a:extLst>
                <a:ext uri="{FF2B5EF4-FFF2-40B4-BE49-F238E27FC236}">
                  <a16:creationId xmlns:a16="http://schemas.microsoft.com/office/drawing/2014/main" id="{981588CB-96EB-4AF5-9425-6820C65140E1}"/>
                </a:ext>
              </a:extLst>
            </p:cNvPr>
            <p:cNvGrpSpPr/>
            <p:nvPr/>
          </p:nvGrpSpPr>
          <p:grpSpPr>
            <a:xfrm rot="21265833">
              <a:off x="-30571" y="1828628"/>
              <a:ext cx="317144" cy="302092"/>
              <a:chOff x="-43095" y="1828685"/>
              <a:chExt cx="317144" cy="302092"/>
            </a:xfrm>
          </p:grpSpPr>
          <p:cxnSp>
            <p:nvCxnSpPr>
              <p:cNvPr id="154" name="直線接點 153">
                <a:extLst>
                  <a:ext uri="{FF2B5EF4-FFF2-40B4-BE49-F238E27FC236}">
                    <a16:creationId xmlns:a16="http://schemas.microsoft.com/office/drawing/2014/main" id="{A04261EA-3D2C-4033-858A-3CDE36581A4D}"/>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接點 154">
                <a:extLst>
                  <a:ext uri="{FF2B5EF4-FFF2-40B4-BE49-F238E27FC236}">
                    <a16:creationId xmlns:a16="http://schemas.microsoft.com/office/drawing/2014/main" id="{C22F3E2D-7B28-41B4-B507-AF06EF3E9F83}"/>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56" name="直線單箭頭接點 155">
            <a:extLst>
              <a:ext uri="{FF2B5EF4-FFF2-40B4-BE49-F238E27FC236}">
                <a16:creationId xmlns:a16="http://schemas.microsoft.com/office/drawing/2014/main" id="{31E42FBD-9C26-4128-81B7-3B48EA6425F0}"/>
              </a:ext>
            </a:extLst>
          </p:cNvPr>
          <p:cNvCxnSpPr>
            <a:cxnSpLocks/>
          </p:cNvCxnSpPr>
          <p:nvPr/>
        </p:nvCxnSpPr>
        <p:spPr>
          <a:xfrm flipV="1">
            <a:off x="3393663" y="1601862"/>
            <a:ext cx="0" cy="94400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直線單箭頭接點 156">
            <a:extLst>
              <a:ext uri="{FF2B5EF4-FFF2-40B4-BE49-F238E27FC236}">
                <a16:creationId xmlns:a16="http://schemas.microsoft.com/office/drawing/2014/main" id="{C8759FEA-AF97-40F4-B882-1A4E830B2A77}"/>
              </a:ext>
            </a:extLst>
          </p:cNvPr>
          <p:cNvCxnSpPr>
            <a:cxnSpLocks/>
          </p:cNvCxnSpPr>
          <p:nvPr/>
        </p:nvCxnSpPr>
        <p:spPr>
          <a:xfrm flipH="1" flipV="1">
            <a:off x="5640138" y="1576041"/>
            <a:ext cx="0" cy="987215"/>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直線單箭頭接點 157">
            <a:extLst>
              <a:ext uri="{FF2B5EF4-FFF2-40B4-BE49-F238E27FC236}">
                <a16:creationId xmlns:a16="http://schemas.microsoft.com/office/drawing/2014/main" id="{B7671D1C-647B-4D36-BACA-E62D35BD1457}"/>
              </a:ext>
            </a:extLst>
          </p:cNvPr>
          <p:cNvCxnSpPr>
            <a:cxnSpLocks/>
          </p:cNvCxnSpPr>
          <p:nvPr/>
        </p:nvCxnSpPr>
        <p:spPr>
          <a:xfrm flipH="1" flipV="1">
            <a:off x="7906507" y="1544949"/>
            <a:ext cx="0" cy="1036363"/>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4CCFEBF4-9E75-4EEC-8B39-9660600E7733}"/>
              </a:ext>
            </a:extLst>
          </p:cNvPr>
          <p:cNvCxnSpPr>
            <a:cxnSpLocks/>
          </p:cNvCxnSpPr>
          <p:nvPr/>
        </p:nvCxnSpPr>
        <p:spPr>
          <a:xfrm flipH="1" flipV="1">
            <a:off x="10137577" y="1564946"/>
            <a:ext cx="0" cy="1053869"/>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直線單箭頭接點 159">
            <a:extLst>
              <a:ext uri="{FF2B5EF4-FFF2-40B4-BE49-F238E27FC236}">
                <a16:creationId xmlns:a16="http://schemas.microsoft.com/office/drawing/2014/main" id="{B8648A90-3DF4-4567-B112-D401D76DF68E}"/>
              </a:ext>
            </a:extLst>
          </p:cNvPr>
          <p:cNvCxnSpPr>
            <a:cxnSpLocks/>
            <a:endCxn id="11" idx="1"/>
          </p:cNvCxnSpPr>
          <p:nvPr/>
        </p:nvCxnSpPr>
        <p:spPr>
          <a:xfrm>
            <a:off x="2679002" y="2709688"/>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3D2D1344-4857-4737-A299-2F4C78C67A26}"/>
              </a:ext>
            </a:extLst>
          </p:cNvPr>
          <p:cNvCxnSpPr>
            <a:cxnSpLocks/>
          </p:cNvCxnSpPr>
          <p:nvPr/>
        </p:nvCxnSpPr>
        <p:spPr>
          <a:xfrm>
            <a:off x="4972692" y="2728030"/>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單箭頭接點 161">
            <a:extLst>
              <a:ext uri="{FF2B5EF4-FFF2-40B4-BE49-F238E27FC236}">
                <a16:creationId xmlns:a16="http://schemas.microsoft.com/office/drawing/2014/main" id="{48523943-D74F-4447-A0DB-479CABB3F6D7}"/>
              </a:ext>
            </a:extLst>
          </p:cNvPr>
          <p:cNvCxnSpPr>
            <a:cxnSpLocks/>
          </p:cNvCxnSpPr>
          <p:nvPr/>
        </p:nvCxnSpPr>
        <p:spPr>
          <a:xfrm>
            <a:off x="7203004" y="2746018"/>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單箭頭接點 162">
            <a:extLst>
              <a:ext uri="{FF2B5EF4-FFF2-40B4-BE49-F238E27FC236}">
                <a16:creationId xmlns:a16="http://schemas.microsoft.com/office/drawing/2014/main" id="{620AF92D-77A6-459D-B5E2-1408C5B14B58}"/>
              </a:ext>
            </a:extLst>
          </p:cNvPr>
          <p:cNvCxnSpPr>
            <a:cxnSpLocks/>
          </p:cNvCxnSpPr>
          <p:nvPr/>
        </p:nvCxnSpPr>
        <p:spPr>
          <a:xfrm>
            <a:off x="9407673" y="2762701"/>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163">
            <a:extLst>
              <a:ext uri="{FF2B5EF4-FFF2-40B4-BE49-F238E27FC236}">
                <a16:creationId xmlns:a16="http://schemas.microsoft.com/office/drawing/2014/main" id="{148BC753-1DAD-4C9A-A04E-F2813197DA58}"/>
              </a:ext>
            </a:extLst>
          </p:cNvPr>
          <p:cNvCxnSpPr>
            <a:cxnSpLocks/>
          </p:cNvCxnSpPr>
          <p:nvPr/>
        </p:nvCxnSpPr>
        <p:spPr>
          <a:xfrm flipH="1">
            <a:off x="3050126" y="1568592"/>
            <a:ext cx="707782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28C20DAD-9DF5-49AB-B23B-7BCE57A727D4}"/>
                  </a:ext>
                </a:extLst>
              </p:cNvPr>
              <p:cNvSpPr txBox="1"/>
              <p:nvPr/>
            </p:nvSpPr>
            <p:spPr>
              <a:xfrm>
                <a:off x="1661207" y="4766637"/>
                <a:ext cx="87979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r>
                        <a:rPr lang="en-US" altLang="zh-TW" sz="2400" i="1">
                          <a:latin typeface="Cambria Math" panose="02040503050406030204" pitchFamily="18" charset="0"/>
                        </a:rPr>
                        <m:t>=</m:t>
                      </m:r>
                    </m:oMath>
                  </m:oMathPara>
                </a14:m>
                <a:endParaRPr lang="zh-TW" altLang="en-US" sz="2400" dirty="0"/>
              </a:p>
            </p:txBody>
          </p:sp>
        </mc:Choice>
        <mc:Fallback xmlns="">
          <p:sp>
            <p:nvSpPr>
              <p:cNvPr id="126" name="文字方塊 125">
                <a:extLst>
                  <a:ext uri="{FF2B5EF4-FFF2-40B4-BE49-F238E27FC236}">
                    <a16:creationId xmlns:a16="http://schemas.microsoft.com/office/drawing/2014/main" id="{28C20DAD-9DF5-49AB-B23B-7BCE57A727D4}"/>
                  </a:ext>
                </a:extLst>
              </p:cNvPr>
              <p:cNvSpPr txBox="1">
                <a:spLocks noRot="1" noChangeAspect="1" noMove="1" noResize="1" noEditPoints="1" noAdjustHandles="1" noChangeArrowheads="1" noChangeShapeType="1" noTextEdit="1"/>
              </p:cNvSpPr>
              <p:nvPr/>
            </p:nvSpPr>
            <p:spPr>
              <a:xfrm>
                <a:off x="137206" y="4766636"/>
                <a:ext cx="879793" cy="385555"/>
              </a:xfrm>
              <a:prstGeom prst="rect">
                <a:avLst/>
              </a:prstGeom>
              <a:blipFill>
                <a:blip r:embed="rId20"/>
                <a:stretch>
                  <a:fillRect l="-4861" r="-3472" b="-11111"/>
                </a:stretch>
              </a:blipFill>
            </p:spPr>
            <p:txBody>
              <a:bodyPr/>
              <a:lstStyle/>
              <a:p>
                <a:r>
                  <a:rPr lang="zh-TW" altLang="en-US">
                    <a:noFill/>
                  </a:rPr>
                  <a:t> </a:t>
                </a:r>
              </a:p>
            </p:txBody>
          </p:sp>
        </mc:Fallback>
      </mc:AlternateContent>
      <p:grpSp>
        <p:nvGrpSpPr>
          <p:cNvPr id="127" name="群組 126">
            <a:extLst>
              <a:ext uri="{FF2B5EF4-FFF2-40B4-BE49-F238E27FC236}">
                <a16:creationId xmlns:a16="http://schemas.microsoft.com/office/drawing/2014/main" id="{48BD5AF3-EFF3-41B7-BB9D-065E53AECC9D}"/>
              </a:ext>
            </a:extLst>
          </p:cNvPr>
          <p:cNvGrpSpPr/>
          <p:nvPr/>
        </p:nvGrpSpPr>
        <p:grpSpPr>
          <a:xfrm>
            <a:off x="3168640" y="4681541"/>
            <a:ext cx="715161" cy="540000"/>
            <a:chOff x="7174951" y="3803115"/>
            <a:chExt cx="715161" cy="540000"/>
          </a:xfrm>
        </p:grpSpPr>
        <p:sp>
          <p:nvSpPr>
            <p:cNvPr id="130" name="矩形 129">
              <a:extLst>
                <a:ext uri="{FF2B5EF4-FFF2-40B4-BE49-F238E27FC236}">
                  <a16:creationId xmlns:a16="http://schemas.microsoft.com/office/drawing/2014/main" id="{94B6A4DA-0256-474D-B672-C54889F61A1E}"/>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31" name="文字方塊 130">
                  <a:extLst>
                    <a:ext uri="{FF2B5EF4-FFF2-40B4-BE49-F238E27FC236}">
                      <a16:creationId xmlns:a16="http://schemas.microsoft.com/office/drawing/2014/main" id="{94ED528F-B572-486B-8712-FE31CE7A5498}"/>
                    </a:ext>
                  </a:extLst>
                </p:cNvPr>
                <p:cNvSpPr txBox="1"/>
                <p:nvPr/>
              </p:nvSpPr>
              <p:spPr>
                <a:xfrm>
                  <a:off x="7174951" y="38509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31" name="文字方塊 130">
                  <a:extLst>
                    <a:ext uri="{FF2B5EF4-FFF2-40B4-BE49-F238E27FC236}">
                      <a16:creationId xmlns:a16="http://schemas.microsoft.com/office/drawing/2014/main" id="{94ED528F-B572-486B-8712-FE31CE7A5498}"/>
                    </a:ext>
                  </a:extLst>
                </p:cNvPr>
                <p:cNvSpPr txBox="1">
                  <a:spLocks noRot="1" noChangeAspect="1" noMove="1" noResize="1" noEditPoints="1" noAdjustHandles="1" noChangeArrowheads="1" noChangeShapeType="1" noTextEdit="1"/>
                </p:cNvSpPr>
                <p:nvPr/>
              </p:nvSpPr>
              <p:spPr>
                <a:xfrm>
                  <a:off x="7174951" y="3850932"/>
                  <a:ext cx="715161" cy="461665"/>
                </a:xfrm>
                <a:prstGeom prst="rect">
                  <a:avLst/>
                </a:prstGeom>
                <a:blipFill>
                  <a:blip r:embed="rId21"/>
                  <a:stretch>
                    <a:fillRect b="-9211"/>
                  </a:stretch>
                </a:blipFill>
              </p:spPr>
              <p:txBody>
                <a:bodyPr/>
                <a:lstStyle/>
                <a:p>
                  <a:r>
                    <a:rPr lang="zh-TW" altLang="en-US">
                      <a:noFill/>
                    </a:rPr>
                    <a:t> </a:t>
                  </a:r>
                </a:p>
              </p:txBody>
            </p:sp>
          </mc:Fallback>
        </mc:AlternateContent>
      </p:grpSp>
      <p:sp>
        <p:nvSpPr>
          <p:cNvPr id="166" name="矩形 165">
            <a:extLst>
              <a:ext uri="{FF2B5EF4-FFF2-40B4-BE49-F238E27FC236}">
                <a16:creationId xmlns:a16="http://schemas.microsoft.com/office/drawing/2014/main" id="{F34C8570-502C-460A-8A83-CF6624B39A4C}"/>
              </a:ext>
            </a:extLst>
          </p:cNvPr>
          <p:cNvSpPr/>
          <p:nvPr/>
        </p:nvSpPr>
        <p:spPr>
          <a:xfrm rot="5400000">
            <a:off x="2794705" y="4669837"/>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7" name="文字方塊 166">
                <a:extLst>
                  <a:ext uri="{FF2B5EF4-FFF2-40B4-BE49-F238E27FC236}">
                    <a16:creationId xmlns:a16="http://schemas.microsoft.com/office/drawing/2014/main" id="{CE10B263-C985-4886-816E-7755652081A2}"/>
                  </a:ext>
                </a:extLst>
              </p:cNvPr>
              <p:cNvSpPr txBox="1"/>
              <p:nvPr/>
            </p:nvSpPr>
            <p:spPr>
              <a:xfrm>
                <a:off x="2611596" y="4711856"/>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67" name="文字方塊 166">
                <a:extLst>
                  <a:ext uri="{FF2B5EF4-FFF2-40B4-BE49-F238E27FC236}">
                    <a16:creationId xmlns:a16="http://schemas.microsoft.com/office/drawing/2014/main" id="{CE10B263-C985-4886-816E-7755652081A2}"/>
                  </a:ext>
                </a:extLst>
              </p:cNvPr>
              <p:cNvSpPr txBox="1">
                <a:spLocks noRot="1" noChangeAspect="1" noMove="1" noResize="1" noEditPoints="1" noAdjustHandles="1" noChangeArrowheads="1" noChangeShapeType="1" noTextEdit="1"/>
              </p:cNvSpPr>
              <p:nvPr/>
            </p:nvSpPr>
            <p:spPr>
              <a:xfrm>
                <a:off x="1087595" y="4711855"/>
                <a:ext cx="715161" cy="461665"/>
              </a:xfrm>
              <a:prstGeom prst="rect">
                <a:avLst/>
              </a:prstGeom>
              <a:blipFill>
                <a:blip r:embed="rId2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6DEE4B34-DB60-4B9D-AC90-8ABC952079C1}"/>
                  </a:ext>
                </a:extLst>
              </p:cNvPr>
              <p:cNvSpPr txBox="1"/>
              <p:nvPr/>
            </p:nvSpPr>
            <p:spPr>
              <a:xfrm>
                <a:off x="2075163" y="6157213"/>
                <a:ext cx="3284292" cy="500137"/>
              </a:xfrm>
              <a:prstGeom prst="rect">
                <a:avLst/>
              </a:prstGeom>
              <a:noFill/>
            </p:spPr>
            <p:txBody>
              <a:bodyPr wrap="square" rtlCol="0">
                <a:spAutoFit/>
              </a:bodyPr>
              <a:lstStyle/>
              <a:p>
                <a:r>
                  <a:rPr lang="en-US" altLang="zh-TW" sz="2400" dirty="0"/>
                  <a:t>(ignore </a:t>
                </a:r>
                <a14:m>
                  <m:oMath xmlns:m="http://schemas.openxmlformats.org/officeDocument/2006/math">
                    <m:rad>
                      <m:radPr>
                        <m:degHide m:val="on"/>
                        <m:ctrlPr>
                          <a:rPr lang="en-US" altLang="zh-TW" sz="2400" i="1">
                            <a:latin typeface="Cambria Math" panose="02040503050406030204" pitchFamily="18" charset="0"/>
                          </a:rPr>
                        </m:ctrlPr>
                      </m:radPr>
                      <m:deg/>
                      <m:e>
                        <m:r>
                          <a:rPr lang="en-US" altLang="zh-TW" sz="2400" i="1">
                            <a:latin typeface="Cambria Math" panose="02040503050406030204" pitchFamily="18" charset="0"/>
                          </a:rPr>
                          <m:t>𝑑</m:t>
                        </m:r>
                      </m:e>
                    </m:rad>
                  </m:oMath>
                </a14:m>
                <a:r>
                  <a:rPr lang="en-US" altLang="zh-TW" sz="2400" dirty="0"/>
                  <a:t> for simplicity)</a:t>
                </a:r>
                <a:endParaRPr lang="zh-TW" altLang="en-US" sz="2400" dirty="0"/>
              </a:p>
            </p:txBody>
          </p:sp>
        </mc:Choice>
        <mc:Fallback xmlns="">
          <p:sp>
            <p:nvSpPr>
              <p:cNvPr id="13" name="文字方塊 12">
                <a:extLst>
                  <a:ext uri="{FF2B5EF4-FFF2-40B4-BE49-F238E27FC236}">
                    <a16:creationId xmlns:a16="http://schemas.microsoft.com/office/drawing/2014/main" id="{6DEE4B34-DB60-4B9D-AC90-8ABC952079C1}"/>
                  </a:ext>
                </a:extLst>
              </p:cNvPr>
              <p:cNvSpPr txBox="1">
                <a:spLocks noRot="1" noChangeAspect="1" noMove="1" noResize="1" noEditPoints="1" noAdjustHandles="1" noChangeArrowheads="1" noChangeShapeType="1" noTextEdit="1"/>
              </p:cNvSpPr>
              <p:nvPr/>
            </p:nvSpPr>
            <p:spPr>
              <a:xfrm>
                <a:off x="551163" y="6157212"/>
                <a:ext cx="3284292" cy="500137"/>
              </a:xfrm>
              <a:prstGeom prst="rect">
                <a:avLst/>
              </a:prstGeom>
              <a:blipFill>
                <a:blip r:embed="rId23"/>
                <a:stretch>
                  <a:fillRect l="-2783" t="-2439" r="-2226" b="-268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0" name="文字方塊 169">
                <a:extLst>
                  <a:ext uri="{FF2B5EF4-FFF2-40B4-BE49-F238E27FC236}">
                    <a16:creationId xmlns:a16="http://schemas.microsoft.com/office/drawing/2014/main" id="{95104CB6-3C26-4A67-BC01-D430F603A29F}"/>
                  </a:ext>
                </a:extLst>
              </p:cNvPr>
              <p:cNvSpPr txBox="1"/>
              <p:nvPr/>
            </p:nvSpPr>
            <p:spPr>
              <a:xfrm>
                <a:off x="3886785" y="4785375"/>
                <a:ext cx="87979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r>
                        <a:rPr lang="en-US" altLang="zh-TW" sz="2400" i="1">
                          <a:latin typeface="Cambria Math" panose="02040503050406030204" pitchFamily="18" charset="0"/>
                        </a:rPr>
                        <m:t>=</m:t>
                      </m:r>
                    </m:oMath>
                  </m:oMathPara>
                </a14:m>
                <a:endParaRPr lang="zh-TW" altLang="en-US" sz="2400" dirty="0"/>
              </a:p>
            </p:txBody>
          </p:sp>
        </mc:Choice>
        <mc:Fallback xmlns="">
          <p:sp>
            <p:nvSpPr>
              <p:cNvPr id="170" name="文字方塊 169">
                <a:extLst>
                  <a:ext uri="{FF2B5EF4-FFF2-40B4-BE49-F238E27FC236}">
                    <a16:creationId xmlns:a16="http://schemas.microsoft.com/office/drawing/2014/main" id="{95104CB6-3C26-4A67-BC01-D430F603A29F}"/>
                  </a:ext>
                </a:extLst>
              </p:cNvPr>
              <p:cNvSpPr txBox="1">
                <a:spLocks noRot="1" noChangeAspect="1" noMove="1" noResize="1" noEditPoints="1" noAdjustHandles="1" noChangeArrowheads="1" noChangeShapeType="1" noTextEdit="1"/>
              </p:cNvSpPr>
              <p:nvPr/>
            </p:nvSpPr>
            <p:spPr>
              <a:xfrm>
                <a:off x="2362784" y="4785374"/>
                <a:ext cx="879793" cy="385555"/>
              </a:xfrm>
              <a:prstGeom prst="rect">
                <a:avLst/>
              </a:prstGeom>
              <a:blipFill>
                <a:blip r:embed="rId24"/>
                <a:stretch>
                  <a:fillRect l="-4861" r="-3472" b="-11111"/>
                </a:stretch>
              </a:blipFill>
            </p:spPr>
            <p:txBody>
              <a:bodyPr/>
              <a:lstStyle/>
              <a:p>
                <a:r>
                  <a:rPr lang="zh-TW" altLang="en-US">
                    <a:noFill/>
                  </a:rPr>
                  <a:t> </a:t>
                </a:r>
              </a:p>
            </p:txBody>
          </p:sp>
        </mc:Fallback>
      </mc:AlternateContent>
      <p:grpSp>
        <p:nvGrpSpPr>
          <p:cNvPr id="171" name="群組 170">
            <a:extLst>
              <a:ext uri="{FF2B5EF4-FFF2-40B4-BE49-F238E27FC236}">
                <a16:creationId xmlns:a16="http://schemas.microsoft.com/office/drawing/2014/main" id="{A8051AD6-32BC-4BE0-834C-F49B3970A26E}"/>
              </a:ext>
            </a:extLst>
          </p:cNvPr>
          <p:cNvGrpSpPr/>
          <p:nvPr/>
        </p:nvGrpSpPr>
        <p:grpSpPr>
          <a:xfrm>
            <a:off x="5394218" y="4700279"/>
            <a:ext cx="715161" cy="540000"/>
            <a:chOff x="7174951" y="3803115"/>
            <a:chExt cx="715161" cy="540000"/>
          </a:xfrm>
        </p:grpSpPr>
        <p:sp>
          <p:nvSpPr>
            <p:cNvPr id="172" name="矩形 171">
              <a:extLst>
                <a:ext uri="{FF2B5EF4-FFF2-40B4-BE49-F238E27FC236}">
                  <a16:creationId xmlns:a16="http://schemas.microsoft.com/office/drawing/2014/main" id="{96F3A8F3-B428-4FC2-A8DA-63A156782EB5}"/>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3" name="文字方塊 172">
                  <a:extLst>
                    <a:ext uri="{FF2B5EF4-FFF2-40B4-BE49-F238E27FC236}">
                      <a16:creationId xmlns:a16="http://schemas.microsoft.com/office/drawing/2014/main" id="{C63CDA66-8339-4956-8084-5BDB02275C4D}"/>
                    </a:ext>
                  </a:extLst>
                </p:cNvPr>
                <p:cNvSpPr txBox="1"/>
                <p:nvPr/>
              </p:nvSpPr>
              <p:spPr>
                <a:xfrm>
                  <a:off x="7174951" y="38509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73" name="文字方塊 172">
                  <a:extLst>
                    <a:ext uri="{FF2B5EF4-FFF2-40B4-BE49-F238E27FC236}">
                      <a16:creationId xmlns:a16="http://schemas.microsoft.com/office/drawing/2014/main" id="{C63CDA66-8339-4956-8084-5BDB02275C4D}"/>
                    </a:ext>
                  </a:extLst>
                </p:cNvPr>
                <p:cNvSpPr txBox="1">
                  <a:spLocks noRot="1" noChangeAspect="1" noMove="1" noResize="1" noEditPoints="1" noAdjustHandles="1" noChangeArrowheads="1" noChangeShapeType="1" noTextEdit="1"/>
                </p:cNvSpPr>
                <p:nvPr/>
              </p:nvSpPr>
              <p:spPr>
                <a:xfrm>
                  <a:off x="7174951" y="3850932"/>
                  <a:ext cx="715161" cy="461665"/>
                </a:xfrm>
                <a:prstGeom prst="rect">
                  <a:avLst/>
                </a:prstGeom>
                <a:blipFill>
                  <a:blip r:embed="rId25"/>
                  <a:stretch>
                    <a:fillRect b="-9211"/>
                  </a:stretch>
                </a:blipFill>
              </p:spPr>
              <p:txBody>
                <a:bodyPr/>
                <a:lstStyle/>
                <a:p>
                  <a:r>
                    <a:rPr lang="zh-TW" altLang="en-US">
                      <a:noFill/>
                    </a:rPr>
                    <a:t> </a:t>
                  </a:r>
                </a:p>
              </p:txBody>
            </p:sp>
          </mc:Fallback>
        </mc:AlternateContent>
      </p:grpSp>
      <p:sp>
        <p:nvSpPr>
          <p:cNvPr id="174" name="矩形 173">
            <a:extLst>
              <a:ext uri="{FF2B5EF4-FFF2-40B4-BE49-F238E27FC236}">
                <a16:creationId xmlns:a16="http://schemas.microsoft.com/office/drawing/2014/main" id="{53AED0B0-DC5C-4F5F-8188-B1B22A78E48C}"/>
              </a:ext>
            </a:extLst>
          </p:cNvPr>
          <p:cNvSpPr/>
          <p:nvPr/>
        </p:nvSpPr>
        <p:spPr>
          <a:xfrm rot="5400000">
            <a:off x="5020283" y="4688575"/>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5" name="文字方塊 174">
                <a:extLst>
                  <a:ext uri="{FF2B5EF4-FFF2-40B4-BE49-F238E27FC236}">
                    <a16:creationId xmlns:a16="http://schemas.microsoft.com/office/drawing/2014/main" id="{AD6D3B6A-C1D2-4164-A391-FB77E49C7832}"/>
                  </a:ext>
                </a:extLst>
              </p:cNvPr>
              <p:cNvSpPr txBox="1"/>
              <p:nvPr/>
            </p:nvSpPr>
            <p:spPr>
              <a:xfrm>
                <a:off x="4837174" y="4730594"/>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75" name="文字方塊 174">
                <a:extLst>
                  <a:ext uri="{FF2B5EF4-FFF2-40B4-BE49-F238E27FC236}">
                    <a16:creationId xmlns:a16="http://schemas.microsoft.com/office/drawing/2014/main" id="{AD6D3B6A-C1D2-4164-A391-FB77E49C7832}"/>
                  </a:ext>
                </a:extLst>
              </p:cNvPr>
              <p:cNvSpPr txBox="1">
                <a:spLocks noRot="1" noChangeAspect="1" noMove="1" noResize="1" noEditPoints="1" noAdjustHandles="1" noChangeArrowheads="1" noChangeShapeType="1" noTextEdit="1"/>
              </p:cNvSpPr>
              <p:nvPr/>
            </p:nvSpPr>
            <p:spPr>
              <a:xfrm>
                <a:off x="3313173" y="4730593"/>
                <a:ext cx="715161" cy="461665"/>
              </a:xfrm>
              <a:prstGeom prst="rect">
                <a:avLst/>
              </a:prstGeom>
              <a:blipFill>
                <a:blip r:embed="rId2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6" name="文字方塊 175">
                <a:extLst>
                  <a:ext uri="{FF2B5EF4-FFF2-40B4-BE49-F238E27FC236}">
                    <a16:creationId xmlns:a16="http://schemas.microsoft.com/office/drawing/2014/main" id="{7E746B03-C52E-4630-9ACC-9612B3D88F83}"/>
                  </a:ext>
                </a:extLst>
              </p:cNvPr>
              <p:cNvSpPr txBox="1"/>
              <p:nvPr/>
            </p:nvSpPr>
            <p:spPr>
              <a:xfrm>
                <a:off x="1661207" y="5508541"/>
                <a:ext cx="87979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r>
                        <a:rPr lang="en-US" altLang="zh-TW" sz="2400" i="1">
                          <a:latin typeface="Cambria Math" panose="02040503050406030204" pitchFamily="18" charset="0"/>
                        </a:rPr>
                        <m:t>=</m:t>
                      </m:r>
                    </m:oMath>
                  </m:oMathPara>
                </a14:m>
                <a:endParaRPr lang="zh-TW" altLang="en-US" sz="2400" dirty="0"/>
              </a:p>
            </p:txBody>
          </p:sp>
        </mc:Choice>
        <mc:Fallback xmlns="">
          <p:sp>
            <p:nvSpPr>
              <p:cNvPr id="176" name="文字方塊 175">
                <a:extLst>
                  <a:ext uri="{FF2B5EF4-FFF2-40B4-BE49-F238E27FC236}">
                    <a16:creationId xmlns:a16="http://schemas.microsoft.com/office/drawing/2014/main" id="{7E746B03-C52E-4630-9ACC-9612B3D88F83}"/>
                  </a:ext>
                </a:extLst>
              </p:cNvPr>
              <p:cNvSpPr txBox="1">
                <a:spLocks noRot="1" noChangeAspect="1" noMove="1" noResize="1" noEditPoints="1" noAdjustHandles="1" noChangeArrowheads="1" noChangeShapeType="1" noTextEdit="1"/>
              </p:cNvSpPr>
              <p:nvPr/>
            </p:nvSpPr>
            <p:spPr>
              <a:xfrm>
                <a:off x="137206" y="5508540"/>
                <a:ext cx="879793" cy="385555"/>
              </a:xfrm>
              <a:prstGeom prst="rect">
                <a:avLst/>
              </a:prstGeom>
              <a:blipFill>
                <a:blip r:embed="rId27"/>
                <a:stretch>
                  <a:fillRect l="-4861" r="-3472" b="-11111"/>
                </a:stretch>
              </a:blipFill>
            </p:spPr>
            <p:txBody>
              <a:bodyPr/>
              <a:lstStyle/>
              <a:p>
                <a:r>
                  <a:rPr lang="zh-TW" altLang="en-US">
                    <a:noFill/>
                  </a:rPr>
                  <a:t> </a:t>
                </a:r>
              </a:p>
            </p:txBody>
          </p:sp>
        </mc:Fallback>
      </mc:AlternateContent>
      <p:grpSp>
        <p:nvGrpSpPr>
          <p:cNvPr id="177" name="群組 176">
            <a:extLst>
              <a:ext uri="{FF2B5EF4-FFF2-40B4-BE49-F238E27FC236}">
                <a16:creationId xmlns:a16="http://schemas.microsoft.com/office/drawing/2014/main" id="{460C493B-8029-4187-A765-F9F1D051BB4E}"/>
              </a:ext>
            </a:extLst>
          </p:cNvPr>
          <p:cNvGrpSpPr/>
          <p:nvPr/>
        </p:nvGrpSpPr>
        <p:grpSpPr>
          <a:xfrm>
            <a:off x="3168640" y="5423445"/>
            <a:ext cx="715161" cy="540000"/>
            <a:chOff x="7174951" y="3803115"/>
            <a:chExt cx="715161" cy="540000"/>
          </a:xfrm>
        </p:grpSpPr>
        <p:sp>
          <p:nvSpPr>
            <p:cNvPr id="178" name="矩形 177">
              <a:extLst>
                <a:ext uri="{FF2B5EF4-FFF2-40B4-BE49-F238E27FC236}">
                  <a16:creationId xmlns:a16="http://schemas.microsoft.com/office/drawing/2014/main" id="{EBD0C8C7-4808-47D1-9FE5-4DF8FEDDA562}"/>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9" name="文字方塊 178">
                  <a:extLst>
                    <a:ext uri="{FF2B5EF4-FFF2-40B4-BE49-F238E27FC236}">
                      <a16:creationId xmlns:a16="http://schemas.microsoft.com/office/drawing/2014/main" id="{6573334F-0A3D-404B-8432-7FBF3A7D7D79}"/>
                    </a:ext>
                  </a:extLst>
                </p:cNvPr>
                <p:cNvSpPr txBox="1"/>
                <p:nvPr/>
              </p:nvSpPr>
              <p:spPr>
                <a:xfrm>
                  <a:off x="7174951" y="38509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79" name="文字方塊 178">
                  <a:extLst>
                    <a:ext uri="{FF2B5EF4-FFF2-40B4-BE49-F238E27FC236}">
                      <a16:creationId xmlns:a16="http://schemas.microsoft.com/office/drawing/2014/main" id="{6573334F-0A3D-404B-8432-7FBF3A7D7D79}"/>
                    </a:ext>
                  </a:extLst>
                </p:cNvPr>
                <p:cNvSpPr txBox="1">
                  <a:spLocks noRot="1" noChangeAspect="1" noMove="1" noResize="1" noEditPoints="1" noAdjustHandles="1" noChangeArrowheads="1" noChangeShapeType="1" noTextEdit="1"/>
                </p:cNvSpPr>
                <p:nvPr/>
              </p:nvSpPr>
              <p:spPr>
                <a:xfrm>
                  <a:off x="7174951" y="3850932"/>
                  <a:ext cx="715161" cy="461665"/>
                </a:xfrm>
                <a:prstGeom prst="rect">
                  <a:avLst/>
                </a:prstGeom>
                <a:blipFill>
                  <a:blip r:embed="rId28"/>
                  <a:stretch>
                    <a:fillRect b="-10667"/>
                  </a:stretch>
                </a:blipFill>
              </p:spPr>
              <p:txBody>
                <a:bodyPr/>
                <a:lstStyle/>
                <a:p>
                  <a:r>
                    <a:rPr lang="zh-TW" altLang="en-US">
                      <a:noFill/>
                    </a:rPr>
                    <a:t> </a:t>
                  </a:r>
                </a:p>
              </p:txBody>
            </p:sp>
          </mc:Fallback>
        </mc:AlternateContent>
      </p:grpSp>
      <p:sp>
        <p:nvSpPr>
          <p:cNvPr id="180" name="矩形 179">
            <a:extLst>
              <a:ext uri="{FF2B5EF4-FFF2-40B4-BE49-F238E27FC236}">
                <a16:creationId xmlns:a16="http://schemas.microsoft.com/office/drawing/2014/main" id="{E57BF44A-9CB7-4FB8-95FF-1D3BBD07861E}"/>
              </a:ext>
            </a:extLst>
          </p:cNvPr>
          <p:cNvSpPr/>
          <p:nvPr/>
        </p:nvSpPr>
        <p:spPr>
          <a:xfrm rot="5400000">
            <a:off x="2794705" y="54117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1" name="文字方塊 180">
                <a:extLst>
                  <a:ext uri="{FF2B5EF4-FFF2-40B4-BE49-F238E27FC236}">
                    <a16:creationId xmlns:a16="http://schemas.microsoft.com/office/drawing/2014/main" id="{3788470A-90C4-49E9-83E7-2E7CD5A90A7F}"/>
                  </a:ext>
                </a:extLst>
              </p:cNvPr>
              <p:cNvSpPr txBox="1"/>
              <p:nvPr/>
            </p:nvSpPr>
            <p:spPr>
              <a:xfrm>
                <a:off x="2611596" y="545376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81" name="文字方塊 180">
                <a:extLst>
                  <a:ext uri="{FF2B5EF4-FFF2-40B4-BE49-F238E27FC236}">
                    <a16:creationId xmlns:a16="http://schemas.microsoft.com/office/drawing/2014/main" id="{3788470A-90C4-49E9-83E7-2E7CD5A90A7F}"/>
                  </a:ext>
                </a:extLst>
              </p:cNvPr>
              <p:cNvSpPr txBox="1">
                <a:spLocks noRot="1" noChangeAspect="1" noMove="1" noResize="1" noEditPoints="1" noAdjustHandles="1" noChangeArrowheads="1" noChangeShapeType="1" noTextEdit="1"/>
              </p:cNvSpPr>
              <p:nvPr/>
            </p:nvSpPr>
            <p:spPr>
              <a:xfrm>
                <a:off x="1087595" y="5453759"/>
                <a:ext cx="715161" cy="461665"/>
              </a:xfrm>
              <a:prstGeom prst="rect">
                <a:avLst/>
              </a:prstGeom>
              <a:blipFill>
                <a:blip r:embed="rId2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2" name="文字方塊 181">
                <a:extLst>
                  <a:ext uri="{FF2B5EF4-FFF2-40B4-BE49-F238E27FC236}">
                    <a16:creationId xmlns:a16="http://schemas.microsoft.com/office/drawing/2014/main" id="{E09021A5-6EC9-417F-BB08-A638444B7FD1}"/>
                  </a:ext>
                </a:extLst>
              </p:cNvPr>
              <p:cNvSpPr txBox="1"/>
              <p:nvPr/>
            </p:nvSpPr>
            <p:spPr>
              <a:xfrm>
                <a:off x="3869518" y="5526044"/>
                <a:ext cx="87979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Sub>
                      <m:r>
                        <a:rPr lang="en-US" altLang="zh-TW" sz="2400" i="1">
                          <a:latin typeface="Cambria Math" panose="02040503050406030204" pitchFamily="18" charset="0"/>
                        </a:rPr>
                        <m:t>=</m:t>
                      </m:r>
                    </m:oMath>
                  </m:oMathPara>
                </a14:m>
                <a:endParaRPr lang="zh-TW" altLang="en-US" sz="2400" dirty="0"/>
              </a:p>
            </p:txBody>
          </p:sp>
        </mc:Choice>
        <mc:Fallback xmlns="">
          <p:sp>
            <p:nvSpPr>
              <p:cNvPr id="182" name="文字方塊 181">
                <a:extLst>
                  <a:ext uri="{FF2B5EF4-FFF2-40B4-BE49-F238E27FC236}">
                    <a16:creationId xmlns:a16="http://schemas.microsoft.com/office/drawing/2014/main" id="{E09021A5-6EC9-417F-BB08-A638444B7FD1}"/>
                  </a:ext>
                </a:extLst>
              </p:cNvPr>
              <p:cNvSpPr txBox="1">
                <a:spLocks noRot="1" noChangeAspect="1" noMove="1" noResize="1" noEditPoints="1" noAdjustHandles="1" noChangeArrowheads="1" noChangeShapeType="1" noTextEdit="1"/>
              </p:cNvSpPr>
              <p:nvPr/>
            </p:nvSpPr>
            <p:spPr>
              <a:xfrm>
                <a:off x="2345517" y="5526043"/>
                <a:ext cx="879793" cy="385555"/>
              </a:xfrm>
              <a:prstGeom prst="rect">
                <a:avLst/>
              </a:prstGeom>
              <a:blipFill>
                <a:blip r:embed="rId30"/>
                <a:stretch>
                  <a:fillRect l="-4861" r="-3472" b="-11111"/>
                </a:stretch>
              </a:blipFill>
            </p:spPr>
            <p:txBody>
              <a:bodyPr/>
              <a:lstStyle/>
              <a:p>
                <a:r>
                  <a:rPr lang="zh-TW" altLang="en-US">
                    <a:noFill/>
                  </a:rPr>
                  <a:t> </a:t>
                </a:r>
              </a:p>
            </p:txBody>
          </p:sp>
        </mc:Fallback>
      </mc:AlternateContent>
      <p:grpSp>
        <p:nvGrpSpPr>
          <p:cNvPr id="183" name="群組 182">
            <a:extLst>
              <a:ext uri="{FF2B5EF4-FFF2-40B4-BE49-F238E27FC236}">
                <a16:creationId xmlns:a16="http://schemas.microsoft.com/office/drawing/2014/main" id="{9ED2D855-6748-4421-874D-BDF59019C35A}"/>
              </a:ext>
            </a:extLst>
          </p:cNvPr>
          <p:cNvGrpSpPr/>
          <p:nvPr/>
        </p:nvGrpSpPr>
        <p:grpSpPr>
          <a:xfrm>
            <a:off x="5376951" y="5440948"/>
            <a:ext cx="715161" cy="540000"/>
            <a:chOff x="7174951" y="3803115"/>
            <a:chExt cx="715161" cy="540000"/>
          </a:xfrm>
        </p:grpSpPr>
        <p:sp>
          <p:nvSpPr>
            <p:cNvPr id="184" name="矩形 183">
              <a:extLst>
                <a:ext uri="{FF2B5EF4-FFF2-40B4-BE49-F238E27FC236}">
                  <a16:creationId xmlns:a16="http://schemas.microsoft.com/office/drawing/2014/main" id="{A05C403F-C017-41FD-96DA-4A21F2D19C7E}"/>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5" name="文字方塊 184">
                  <a:extLst>
                    <a:ext uri="{FF2B5EF4-FFF2-40B4-BE49-F238E27FC236}">
                      <a16:creationId xmlns:a16="http://schemas.microsoft.com/office/drawing/2014/main" id="{EB78D4CE-FA93-4E02-8206-8ED5CD860EF0}"/>
                    </a:ext>
                  </a:extLst>
                </p:cNvPr>
                <p:cNvSpPr txBox="1"/>
                <p:nvPr/>
              </p:nvSpPr>
              <p:spPr>
                <a:xfrm>
                  <a:off x="7174951" y="38509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85" name="文字方塊 184">
                  <a:extLst>
                    <a:ext uri="{FF2B5EF4-FFF2-40B4-BE49-F238E27FC236}">
                      <a16:creationId xmlns:a16="http://schemas.microsoft.com/office/drawing/2014/main" id="{EB78D4CE-FA93-4E02-8206-8ED5CD860EF0}"/>
                    </a:ext>
                  </a:extLst>
                </p:cNvPr>
                <p:cNvSpPr txBox="1">
                  <a:spLocks noRot="1" noChangeAspect="1" noMove="1" noResize="1" noEditPoints="1" noAdjustHandles="1" noChangeArrowheads="1" noChangeShapeType="1" noTextEdit="1"/>
                </p:cNvSpPr>
                <p:nvPr/>
              </p:nvSpPr>
              <p:spPr>
                <a:xfrm>
                  <a:off x="7174951" y="3850932"/>
                  <a:ext cx="715161" cy="461665"/>
                </a:xfrm>
                <a:prstGeom prst="rect">
                  <a:avLst/>
                </a:prstGeom>
                <a:blipFill>
                  <a:blip r:embed="rId31"/>
                  <a:stretch>
                    <a:fillRect b="-10526"/>
                  </a:stretch>
                </a:blipFill>
              </p:spPr>
              <p:txBody>
                <a:bodyPr/>
                <a:lstStyle/>
                <a:p>
                  <a:r>
                    <a:rPr lang="zh-TW" altLang="en-US">
                      <a:noFill/>
                    </a:rPr>
                    <a:t> </a:t>
                  </a:r>
                </a:p>
              </p:txBody>
            </p:sp>
          </mc:Fallback>
        </mc:AlternateContent>
      </p:grpSp>
      <p:sp>
        <p:nvSpPr>
          <p:cNvPr id="186" name="矩形 185">
            <a:extLst>
              <a:ext uri="{FF2B5EF4-FFF2-40B4-BE49-F238E27FC236}">
                <a16:creationId xmlns:a16="http://schemas.microsoft.com/office/drawing/2014/main" id="{59A23E3B-FAF3-4D8B-92AC-0721560DF7DF}"/>
              </a:ext>
            </a:extLst>
          </p:cNvPr>
          <p:cNvSpPr/>
          <p:nvPr/>
        </p:nvSpPr>
        <p:spPr>
          <a:xfrm rot="5400000">
            <a:off x="5003016" y="542924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7" name="文字方塊 186">
                <a:extLst>
                  <a:ext uri="{FF2B5EF4-FFF2-40B4-BE49-F238E27FC236}">
                    <a16:creationId xmlns:a16="http://schemas.microsoft.com/office/drawing/2014/main" id="{9AD3161D-E3F0-47AB-A97D-4BB4D62B75F7}"/>
                  </a:ext>
                </a:extLst>
              </p:cNvPr>
              <p:cNvSpPr txBox="1"/>
              <p:nvPr/>
            </p:nvSpPr>
            <p:spPr>
              <a:xfrm>
                <a:off x="4819907" y="547126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87" name="文字方塊 186">
                <a:extLst>
                  <a:ext uri="{FF2B5EF4-FFF2-40B4-BE49-F238E27FC236}">
                    <a16:creationId xmlns:a16="http://schemas.microsoft.com/office/drawing/2014/main" id="{9AD3161D-E3F0-47AB-A97D-4BB4D62B75F7}"/>
                  </a:ext>
                </a:extLst>
              </p:cNvPr>
              <p:cNvSpPr txBox="1">
                <a:spLocks noRot="1" noChangeAspect="1" noMove="1" noResize="1" noEditPoints="1" noAdjustHandles="1" noChangeArrowheads="1" noChangeShapeType="1" noTextEdit="1"/>
              </p:cNvSpPr>
              <p:nvPr/>
            </p:nvSpPr>
            <p:spPr>
              <a:xfrm>
                <a:off x="3295906" y="5471262"/>
                <a:ext cx="715161" cy="461665"/>
              </a:xfrm>
              <a:prstGeom prst="rect">
                <a:avLst/>
              </a:prstGeom>
              <a:blipFill>
                <a:blip r:embed="rId32"/>
                <a:stretch>
                  <a:fillRect/>
                </a:stretch>
              </a:blipFill>
            </p:spPr>
            <p:txBody>
              <a:bodyPr/>
              <a:lstStyle/>
              <a:p>
                <a:r>
                  <a:rPr lang="zh-TW" altLang="en-US">
                    <a:noFill/>
                  </a:rPr>
                  <a:t> </a:t>
                </a:r>
              </a:p>
            </p:txBody>
          </p:sp>
        </mc:Fallback>
      </mc:AlternateContent>
      <p:grpSp>
        <p:nvGrpSpPr>
          <p:cNvPr id="188" name="群組 187">
            <a:extLst>
              <a:ext uri="{FF2B5EF4-FFF2-40B4-BE49-F238E27FC236}">
                <a16:creationId xmlns:a16="http://schemas.microsoft.com/office/drawing/2014/main" id="{28F3455D-F158-43F5-947C-C14A7FD92BC6}"/>
              </a:ext>
            </a:extLst>
          </p:cNvPr>
          <p:cNvGrpSpPr/>
          <p:nvPr/>
        </p:nvGrpSpPr>
        <p:grpSpPr>
          <a:xfrm>
            <a:off x="9015082" y="5347093"/>
            <a:ext cx="715161" cy="540000"/>
            <a:chOff x="7174951" y="3803115"/>
            <a:chExt cx="715161" cy="540000"/>
          </a:xfrm>
        </p:grpSpPr>
        <p:sp>
          <p:nvSpPr>
            <p:cNvPr id="189" name="矩形 188">
              <a:extLst>
                <a:ext uri="{FF2B5EF4-FFF2-40B4-BE49-F238E27FC236}">
                  <a16:creationId xmlns:a16="http://schemas.microsoft.com/office/drawing/2014/main" id="{7712C543-3FB7-4DEC-A8E2-D2D87EA2DB89}"/>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90" name="文字方塊 189">
                  <a:extLst>
                    <a:ext uri="{FF2B5EF4-FFF2-40B4-BE49-F238E27FC236}">
                      <a16:creationId xmlns:a16="http://schemas.microsoft.com/office/drawing/2014/main" id="{8E44EA20-EDBF-43C3-A420-CB7F8071AC6B}"/>
                    </a:ext>
                  </a:extLst>
                </p:cNvPr>
                <p:cNvSpPr txBox="1"/>
                <p:nvPr/>
              </p:nvSpPr>
              <p:spPr>
                <a:xfrm>
                  <a:off x="7174951" y="38509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90" name="文字方塊 189">
                  <a:extLst>
                    <a:ext uri="{FF2B5EF4-FFF2-40B4-BE49-F238E27FC236}">
                      <a16:creationId xmlns:a16="http://schemas.microsoft.com/office/drawing/2014/main" id="{8E44EA20-EDBF-43C3-A420-CB7F8071AC6B}"/>
                    </a:ext>
                  </a:extLst>
                </p:cNvPr>
                <p:cNvSpPr txBox="1">
                  <a:spLocks noRot="1" noChangeAspect="1" noMove="1" noResize="1" noEditPoints="1" noAdjustHandles="1" noChangeArrowheads="1" noChangeShapeType="1" noTextEdit="1"/>
                </p:cNvSpPr>
                <p:nvPr/>
              </p:nvSpPr>
              <p:spPr>
                <a:xfrm>
                  <a:off x="7174951" y="3850932"/>
                  <a:ext cx="715161" cy="461665"/>
                </a:xfrm>
                <a:prstGeom prst="rect">
                  <a:avLst/>
                </a:prstGeom>
                <a:blipFill>
                  <a:blip r:embed="rId33"/>
                  <a:stretch>
                    <a:fillRect b="-9211"/>
                  </a:stretch>
                </a:blipFill>
              </p:spPr>
              <p:txBody>
                <a:bodyPr/>
                <a:lstStyle/>
                <a:p>
                  <a:r>
                    <a:rPr lang="zh-TW" altLang="en-US">
                      <a:noFill/>
                    </a:rPr>
                    <a:t> </a:t>
                  </a:r>
                </a:p>
              </p:txBody>
            </p:sp>
          </mc:Fallback>
        </mc:AlternateContent>
      </p:grpSp>
      <p:grpSp>
        <p:nvGrpSpPr>
          <p:cNvPr id="26" name="群組 25">
            <a:extLst>
              <a:ext uri="{FF2B5EF4-FFF2-40B4-BE49-F238E27FC236}">
                <a16:creationId xmlns:a16="http://schemas.microsoft.com/office/drawing/2014/main" id="{1433F71D-ACBC-4115-A511-480294596E9A}"/>
              </a:ext>
            </a:extLst>
          </p:cNvPr>
          <p:cNvGrpSpPr/>
          <p:nvPr/>
        </p:nvGrpSpPr>
        <p:grpSpPr>
          <a:xfrm>
            <a:off x="8357254" y="4791620"/>
            <a:ext cx="715161" cy="461665"/>
            <a:chOff x="7193535" y="5191659"/>
            <a:chExt cx="715161" cy="461665"/>
          </a:xfrm>
        </p:grpSpPr>
        <p:sp>
          <p:nvSpPr>
            <p:cNvPr id="191" name="矩形 190">
              <a:extLst>
                <a:ext uri="{FF2B5EF4-FFF2-40B4-BE49-F238E27FC236}">
                  <a16:creationId xmlns:a16="http://schemas.microsoft.com/office/drawing/2014/main" id="{073F8935-2456-4F2A-AD7A-447E97209E3F}"/>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92" name="文字方塊 191">
                  <a:extLst>
                    <a:ext uri="{FF2B5EF4-FFF2-40B4-BE49-F238E27FC236}">
                      <a16:creationId xmlns:a16="http://schemas.microsoft.com/office/drawing/2014/main" id="{C252CB0D-5A2D-42F4-B1B7-BEA89291E72B}"/>
                    </a:ext>
                  </a:extLst>
                </p:cNvPr>
                <p:cNvSpPr txBox="1"/>
                <p:nvPr/>
              </p:nvSpPr>
              <p:spPr>
                <a:xfrm>
                  <a:off x="7193535" y="519165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92" name="文字方塊 191">
                  <a:extLst>
                    <a:ext uri="{FF2B5EF4-FFF2-40B4-BE49-F238E27FC236}">
                      <a16:creationId xmlns:a16="http://schemas.microsoft.com/office/drawing/2014/main" id="{C252CB0D-5A2D-42F4-B1B7-BEA89291E72B}"/>
                    </a:ext>
                  </a:extLst>
                </p:cNvPr>
                <p:cNvSpPr txBox="1">
                  <a:spLocks noRot="1" noChangeAspect="1" noMove="1" noResize="1" noEditPoints="1" noAdjustHandles="1" noChangeArrowheads="1" noChangeShapeType="1" noTextEdit="1"/>
                </p:cNvSpPr>
                <p:nvPr/>
              </p:nvSpPr>
              <p:spPr>
                <a:xfrm>
                  <a:off x="7193535" y="5191659"/>
                  <a:ext cx="715161" cy="461665"/>
                </a:xfrm>
                <a:prstGeom prst="rect">
                  <a:avLst/>
                </a:prstGeom>
                <a:blipFill>
                  <a:blip r:embed="rId34"/>
                  <a:stretch>
                    <a:fillRect/>
                  </a:stretch>
                </a:blipFill>
              </p:spPr>
              <p:txBody>
                <a:bodyPr/>
                <a:lstStyle/>
                <a:p>
                  <a:r>
                    <a:rPr lang="zh-TW" altLang="en-US">
                      <a:noFill/>
                    </a:rPr>
                    <a:t> </a:t>
                  </a:r>
                </a:p>
              </p:txBody>
            </p:sp>
          </mc:Fallback>
        </mc:AlternateContent>
      </p:grpSp>
      <p:grpSp>
        <p:nvGrpSpPr>
          <p:cNvPr id="193" name="群組 192">
            <a:extLst>
              <a:ext uri="{FF2B5EF4-FFF2-40B4-BE49-F238E27FC236}">
                <a16:creationId xmlns:a16="http://schemas.microsoft.com/office/drawing/2014/main" id="{FBBFF1AD-157F-4930-9A6C-077891F51ECE}"/>
              </a:ext>
            </a:extLst>
          </p:cNvPr>
          <p:cNvGrpSpPr/>
          <p:nvPr/>
        </p:nvGrpSpPr>
        <p:grpSpPr>
          <a:xfrm>
            <a:off x="8357254" y="5205195"/>
            <a:ext cx="715161" cy="461665"/>
            <a:chOff x="7193535" y="5191659"/>
            <a:chExt cx="715161" cy="461665"/>
          </a:xfrm>
        </p:grpSpPr>
        <p:sp>
          <p:nvSpPr>
            <p:cNvPr id="194" name="矩形 193">
              <a:extLst>
                <a:ext uri="{FF2B5EF4-FFF2-40B4-BE49-F238E27FC236}">
                  <a16:creationId xmlns:a16="http://schemas.microsoft.com/office/drawing/2014/main" id="{2BC73E29-1F13-40C6-BD92-8B9CF1AD9CB4}"/>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95" name="文字方塊 194">
                  <a:extLst>
                    <a:ext uri="{FF2B5EF4-FFF2-40B4-BE49-F238E27FC236}">
                      <a16:creationId xmlns:a16="http://schemas.microsoft.com/office/drawing/2014/main" id="{0DA6C2FA-F529-417F-A97D-FCB93AC3630F}"/>
                    </a:ext>
                  </a:extLst>
                </p:cNvPr>
                <p:cNvSpPr txBox="1"/>
                <p:nvPr/>
              </p:nvSpPr>
              <p:spPr>
                <a:xfrm>
                  <a:off x="7193535" y="519165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95" name="文字方塊 194">
                  <a:extLst>
                    <a:ext uri="{FF2B5EF4-FFF2-40B4-BE49-F238E27FC236}">
                      <a16:creationId xmlns:a16="http://schemas.microsoft.com/office/drawing/2014/main" id="{0DA6C2FA-F529-417F-A97D-FCB93AC3630F}"/>
                    </a:ext>
                  </a:extLst>
                </p:cNvPr>
                <p:cNvSpPr txBox="1">
                  <a:spLocks noRot="1" noChangeAspect="1" noMove="1" noResize="1" noEditPoints="1" noAdjustHandles="1" noChangeArrowheads="1" noChangeShapeType="1" noTextEdit="1"/>
                </p:cNvSpPr>
                <p:nvPr/>
              </p:nvSpPr>
              <p:spPr>
                <a:xfrm>
                  <a:off x="7193535" y="5191659"/>
                  <a:ext cx="715161" cy="461665"/>
                </a:xfrm>
                <a:prstGeom prst="rect">
                  <a:avLst/>
                </a:prstGeom>
                <a:blipFill>
                  <a:blip r:embed="rId35"/>
                  <a:stretch>
                    <a:fillRect/>
                  </a:stretch>
                </a:blipFill>
              </p:spPr>
              <p:txBody>
                <a:bodyPr/>
                <a:lstStyle/>
                <a:p>
                  <a:r>
                    <a:rPr lang="zh-TW" altLang="en-US">
                      <a:noFill/>
                    </a:rPr>
                    <a:t> </a:t>
                  </a:r>
                </a:p>
              </p:txBody>
            </p:sp>
          </mc:Fallback>
        </mc:AlternateContent>
      </p:grpSp>
      <p:grpSp>
        <p:nvGrpSpPr>
          <p:cNvPr id="196" name="群組 195">
            <a:extLst>
              <a:ext uri="{FF2B5EF4-FFF2-40B4-BE49-F238E27FC236}">
                <a16:creationId xmlns:a16="http://schemas.microsoft.com/office/drawing/2014/main" id="{B5082BF4-ED1A-4A26-B564-06FA3F1751F7}"/>
              </a:ext>
            </a:extLst>
          </p:cNvPr>
          <p:cNvGrpSpPr/>
          <p:nvPr/>
        </p:nvGrpSpPr>
        <p:grpSpPr>
          <a:xfrm>
            <a:off x="8357254" y="5617094"/>
            <a:ext cx="715161" cy="461665"/>
            <a:chOff x="7193535" y="5191659"/>
            <a:chExt cx="715161" cy="461665"/>
          </a:xfrm>
        </p:grpSpPr>
        <p:sp>
          <p:nvSpPr>
            <p:cNvPr id="197" name="矩形 196">
              <a:extLst>
                <a:ext uri="{FF2B5EF4-FFF2-40B4-BE49-F238E27FC236}">
                  <a16:creationId xmlns:a16="http://schemas.microsoft.com/office/drawing/2014/main" id="{60A6EFFE-B98D-44E8-ADD5-6359EFD03ABA}"/>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98" name="文字方塊 197">
                  <a:extLst>
                    <a:ext uri="{FF2B5EF4-FFF2-40B4-BE49-F238E27FC236}">
                      <a16:creationId xmlns:a16="http://schemas.microsoft.com/office/drawing/2014/main" id="{C96BDFB1-3D53-4109-A999-E8512A5BC44A}"/>
                    </a:ext>
                  </a:extLst>
                </p:cNvPr>
                <p:cNvSpPr txBox="1"/>
                <p:nvPr/>
              </p:nvSpPr>
              <p:spPr>
                <a:xfrm>
                  <a:off x="7193535" y="519165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98" name="文字方塊 197">
                  <a:extLst>
                    <a:ext uri="{FF2B5EF4-FFF2-40B4-BE49-F238E27FC236}">
                      <a16:creationId xmlns:a16="http://schemas.microsoft.com/office/drawing/2014/main" id="{C96BDFB1-3D53-4109-A999-E8512A5BC44A}"/>
                    </a:ext>
                  </a:extLst>
                </p:cNvPr>
                <p:cNvSpPr txBox="1">
                  <a:spLocks noRot="1" noChangeAspect="1" noMove="1" noResize="1" noEditPoints="1" noAdjustHandles="1" noChangeArrowheads="1" noChangeShapeType="1" noTextEdit="1"/>
                </p:cNvSpPr>
                <p:nvPr/>
              </p:nvSpPr>
              <p:spPr>
                <a:xfrm>
                  <a:off x="7193535" y="5191659"/>
                  <a:ext cx="715161" cy="461665"/>
                </a:xfrm>
                <a:prstGeom prst="rect">
                  <a:avLst/>
                </a:prstGeom>
                <a:blipFill>
                  <a:blip r:embed="rId36"/>
                  <a:stretch>
                    <a:fillRect/>
                  </a:stretch>
                </a:blipFill>
              </p:spPr>
              <p:txBody>
                <a:bodyPr/>
                <a:lstStyle/>
                <a:p>
                  <a:r>
                    <a:rPr lang="zh-TW" altLang="en-US">
                      <a:noFill/>
                    </a:rPr>
                    <a:t> </a:t>
                  </a:r>
                </a:p>
              </p:txBody>
            </p:sp>
          </mc:Fallback>
        </mc:AlternateContent>
      </p:grpSp>
      <p:grpSp>
        <p:nvGrpSpPr>
          <p:cNvPr id="199" name="群組 198">
            <a:extLst>
              <a:ext uri="{FF2B5EF4-FFF2-40B4-BE49-F238E27FC236}">
                <a16:creationId xmlns:a16="http://schemas.microsoft.com/office/drawing/2014/main" id="{9F919A94-EE88-4715-B0F9-5A18D1BD91F2}"/>
              </a:ext>
            </a:extLst>
          </p:cNvPr>
          <p:cNvGrpSpPr/>
          <p:nvPr/>
        </p:nvGrpSpPr>
        <p:grpSpPr>
          <a:xfrm>
            <a:off x="8357254" y="6013526"/>
            <a:ext cx="715161" cy="461665"/>
            <a:chOff x="7193535" y="5191659"/>
            <a:chExt cx="715161" cy="461665"/>
          </a:xfrm>
        </p:grpSpPr>
        <p:sp>
          <p:nvSpPr>
            <p:cNvPr id="200" name="矩形 199">
              <a:extLst>
                <a:ext uri="{FF2B5EF4-FFF2-40B4-BE49-F238E27FC236}">
                  <a16:creationId xmlns:a16="http://schemas.microsoft.com/office/drawing/2014/main" id="{12138F0B-C0BF-4692-951E-37F758C2547D}"/>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1" name="文字方塊 200">
                  <a:extLst>
                    <a:ext uri="{FF2B5EF4-FFF2-40B4-BE49-F238E27FC236}">
                      <a16:creationId xmlns:a16="http://schemas.microsoft.com/office/drawing/2014/main" id="{C9FA8E32-97B0-43FA-BFE4-D8655710C876}"/>
                    </a:ext>
                  </a:extLst>
                </p:cNvPr>
                <p:cNvSpPr txBox="1"/>
                <p:nvPr/>
              </p:nvSpPr>
              <p:spPr>
                <a:xfrm>
                  <a:off x="7193535" y="519165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201" name="文字方塊 200">
                  <a:extLst>
                    <a:ext uri="{FF2B5EF4-FFF2-40B4-BE49-F238E27FC236}">
                      <a16:creationId xmlns:a16="http://schemas.microsoft.com/office/drawing/2014/main" id="{C9FA8E32-97B0-43FA-BFE4-D8655710C876}"/>
                    </a:ext>
                  </a:extLst>
                </p:cNvPr>
                <p:cNvSpPr txBox="1">
                  <a:spLocks noRot="1" noChangeAspect="1" noMove="1" noResize="1" noEditPoints="1" noAdjustHandles="1" noChangeArrowheads="1" noChangeShapeType="1" noTextEdit="1"/>
                </p:cNvSpPr>
                <p:nvPr/>
              </p:nvSpPr>
              <p:spPr>
                <a:xfrm>
                  <a:off x="7193535" y="5191659"/>
                  <a:ext cx="715161" cy="461665"/>
                </a:xfrm>
                <a:prstGeom prst="rect">
                  <a:avLst/>
                </a:prstGeom>
                <a:blipFill>
                  <a:blip r:embed="rId37"/>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02" name="文字方塊 201">
                <a:extLst>
                  <a:ext uri="{FF2B5EF4-FFF2-40B4-BE49-F238E27FC236}">
                    <a16:creationId xmlns:a16="http://schemas.microsoft.com/office/drawing/2014/main" id="{F2336D0F-8E9E-403A-819C-2BE3A1B24695}"/>
                  </a:ext>
                </a:extLst>
              </p:cNvPr>
              <p:cNvSpPr txBox="1"/>
              <p:nvPr/>
            </p:nvSpPr>
            <p:spPr>
              <a:xfrm>
                <a:off x="7888923" y="5473663"/>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oMath>
                  </m:oMathPara>
                </a14:m>
                <a:endParaRPr lang="zh-TW" altLang="en-US" sz="2400" dirty="0"/>
              </a:p>
            </p:txBody>
          </p:sp>
        </mc:Choice>
        <mc:Fallback xmlns="">
          <p:sp>
            <p:nvSpPr>
              <p:cNvPr id="202" name="文字方塊 201">
                <a:extLst>
                  <a:ext uri="{FF2B5EF4-FFF2-40B4-BE49-F238E27FC236}">
                    <a16:creationId xmlns:a16="http://schemas.microsoft.com/office/drawing/2014/main" id="{F2336D0F-8E9E-403A-819C-2BE3A1B24695}"/>
                  </a:ext>
                </a:extLst>
              </p:cNvPr>
              <p:cNvSpPr txBox="1">
                <a:spLocks noRot="1" noChangeAspect="1" noMove="1" noResize="1" noEditPoints="1" noAdjustHandles="1" noChangeArrowheads="1" noChangeShapeType="1" noTextEdit="1"/>
              </p:cNvSpPr>
              <p:nvPr/>
            </p:nvSpPr>
            <p:spPr>
              <a:xfrm>
                <a:off x="6364922" y="5473663"/>
                <a:ext cx="298159" cy="369332"/>
              </a:xfrm>
              <a:prstGeom prst="rect">
                <a:avLst/>
              </a:prstGeom>
              <a:blipFill>
                <a:blip r:embed="rId38"/>
                <a:stretch>
                  <a:fillRect l="-10204" r="-10204"/>
                </a:stretch>
              </a:blipFill>
            </p:spPr>
            <p:txBody>
              <a:bodyPr/>
              <a:lstStyle/>
              <a:p>
                <a:r>
                  <a:rPr lang="zh-TW" altLang="en-US">
                    <a:noFill/>
                  </a:rPr>
                  <a:t> </a:t>
                </a:r>
              </a:p>
            </p:txBody>
          </p:sp>
        </mc:Fallback>
      </mc:AlternateContent>
      <p:grpSp>
        <p:nvGrpSpPr>
          <p:cNvPr id="29" name="群組 28">
            <a:extLst>
              <a:ext uri="{FF2B5EF4-FFF2-40B4-BE49-F238E27FC236}">
                <a16:creationId xmlns:a16="http://schemas.microsoft.com/office/drawing/2014/main" id="{C6B65D08-154E-4CC6-BF98-A8FECA9A4733}"/>
              </a:ext>
            </a:extLst>
          </p:cNvPr>
          <p:cNvGrpSpPr/>
          <p:nvPr/>
        </p:nvGrpSpPr>
        <p:grpSpPr>
          <a:xfrm>
            <a:off x="7210214" y="4717021"/>
            <a:ext cx="565091" cy="430683"/>
            <a:chOff x="5686213" y="4717020"/>
            <a:chExt cx="565091" cy="430683"/>
          </a:xfrm>
        </p:grpSpPr>
        <p:sp>
          <p:nvSpPr>
            <p:cNvPr id="204" name="矩形 203">
              <a:extLst>
                <a:ext uri="{FF2B5EF4-FFF2-40B4-BE49-F238E27FC236}">
                  <a16:creationId xmlns:a16="http://schemas.microsoft.com/office/drawing/2014/main" id="{D8CE7627-4B5F-47B2-B5BB-8E5E1153B48D}"/>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3" name="文字方塊 202">
                  <a:extLst>
                    <a:ext uri="{FF2B5EF4-FFF2-40B4-BE49-F238E27FC236}">
                      <a16:creationId xmlns:a16="http://schemas.microsoft.com/office/drawing/2014/main" id="{150682AA-20AD-4781-B1E3-DCCB3C1B1B53}"/>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oMath>
                    </m:oMathPara>
                  </a14:m>
                  <a:endParaRPr lang="zh-TW" altLang="en-US" sz="2400" dirty="0"/>
                </a:p>
              </p:txBody>
            </p:sp>
          </mc:Choice>
          <mc:Fallback xmlns="">
            <p:sp>
              <p:nvSpPr>
                <p:cNvPr id="203" name="文字方塊 202">
                  <a:extLst>
                    <a:ext uri="{FF2B5EF4-FFF2-40B4-BE49-F238E27FC236}">
                      <a16:creationId xmlns:a16="http://schemas.microsoft.com/office/drawing/2014/main" id="{150682AA-20AD-4781-B1E3-DCCB3C1B1B53}"/>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39"/>
                  <a:stretch>
                    <a:fillRect l="-7609" r="-5435" b="-11111"/>
                  </a:stretch>
                </a:blipFill>
              </p:spPr>
              <p:txBody>
                <a:bodyPr/>
                <a:lstStyle/>
                <a:p>
                  <a:r>
                    <a:rPr lang="zh-TW" altLang="en-US">
                      <a:noFill/>
                    </a:rPr>
                    <a:t> </a:t>
                  </a:r>
                </a:p>
              </p:txBody>
            </p:sp>
          </mc:Fallback>
        </mc:AlternateContent>
      </p:grpSp>
      <p:grpSp>
        <p:nvGrpSpPr>
          <p:cNvPr id="205" name="群組 204">
            <a:extLst>
              <a:ext uri="{FF2B5EF4-FFF2-40B4-BE49-F238E27FC236}">
                <a16:creationId xmlns:a16="http://schemas.microsoft.com/office/drawing/2014/main" id="{B76C3D2F-EB20-475B-96BB-0FD0ABEC6F7E}"/>
              </a:ext>
            </a:extLst>
          </p:cNvPr>
          <p:cNvGrpSpPr/>
          <p:nvPr/>
        </p:nvGrpSpPr>
        <p:grpSpPr>
          <a:xfrm>
            <a:off x="7218923" y="5147704"/>
            <a:ext cx="565091" cy="430683"/>
            <a:chOff x="5686213" y="4717020"/>
            <a:chExt cx="565091" cy="430683"/>
          </a:xfrm>
        </p:grpSpPr>
        <p:sp>
          <p:nvSpPr>
            <p:cNvPr id="206" name="矩形 205">
              <a:extLst>
                <a:ext uri="{FF2B5EF4-FFF2-40B4-BE49-F238E27FC236}">
                  <a16:creationId xmlns:a16="http://schemas.microsoft.com/office/drawing/2014/main" id="{429A270A-55CB-45E7-B02F-DA1075E99588}"/>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7" name="文字方塊 206">
                  <a:extLst>
                    <a:ext uri="{FF2B5EF4-FFF2-40B4-BE49-F238E27FC236}">
                      <a16:creationId xmlns:a16="http://schemas.microsoft.com/office/drawing/2014/main" id="{24093C6C-E1F7-4049-B5E5-D0BEDECEF784}"/>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oMath>
                    </m:oMathPara>
                  </a14:m>
                  <a:endParaRPr lang="zh-TW" altLang="en-US" sz="2400" dirty="0"/>
                </a:p>
              </p:txBody>
            </p:sp>
          </mc:Choice>
          <mc:Fallback xmlns="">
            <p:sp>
              <p:nvSpPr>
                <p:cNvPr id="207" name="文字方塊 206">
                  <a:extLst>
                    <a:ext uri="{FF2B5EF4-FFF2-40B4-BE49-F238E27FC236}">
                      <a16:creationId xmlns:a16="http://schemas.microsoft.com/office/drawing/2014/main" id="{24093C6C-E1F7-4049-B5E5-D0BEDECEF784}"/>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40"/>
                  <a:stretch>
                    <a:fillRect l="-6452" r="-4301" b="-9375"/>
                  </a:stretch>
                </a:blipFill>
              </p:spPr>
              <p:txBody>
                <a:bodyPr/>
                <a:lstStyle/>
                <a:p>
                  <a:r>
                    <a:rPr lang="zh-TW" altLang="en-US">
                      <a:noFill/>
                    </a:rPr>
                    <a:t> </a:t>
                  </a:r>
                </a:p>
              </p:txBody>
            </p:sp>
          </mc:Fallback>
        </mc:AlternateContent>
      </p:grpSp>
      <p:grpSp>
        <p:nvGrpSpPr>
          <p:cNvPr id="208" name="群組 207">
            <a:extLst>
              <a:ext uri="{FF2B5EF4-FFF2-40B4-BE49-F238E27FC236}">
                <a16:creationId xmlns:a16="http://schemas.microsoft.com/office/drawing/2014/main" id="{8C7637A3-6148-4FD1-B0AD-2B9A114A2001}"/>
              </a:ext>
            </a:extLst>
          </p:cNvPr>
          <p:cNvGrpSpPr/>
          <p:nvPr/>
        </p:nvGrpSpPr>
        <p:grpSpPr>
          <a:xfrm>
            <a:off x="7219291" y="5580618"/>
            <a:ext cx="565091" cy="430683"/>
            <a:chOff x="5686213" y="4717020"/>
            <a:chExt cx="565091" cy="430683"/>
          </a:xfrm>
        </p:grpSpPr>
        <p:sp>
          <p:nvSpPr>
            <p:cNvPr id="209" name="矩形 208">
              <a:extLst>
                <a:ext uri="{FF2B5EF4-FFF2-40B4-BE49-F238E27FC236}">
                  <a16:creationId xmlns:a16="http://schemas.microsoft.com/office/drawing/2014/main" id="{51B7E750-9EA5-4BCB-9756-757C55C8B6B1}"/>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0" name="文字方塊 209">
                  <a:extLst>
                    <a:ext uri="{FF2B5EF4-FFF2-40B4-BE49-F238E27FC236}">
                      <a16:creationId xmlns:a16="http://schemas.microsoft.com/office/drawing/2014/main" id="{E64EBE73-BBE1-4C59-89E9-13ED8A4054AA}"/>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oMath>
                    </m:oMathPara>
                  </a14:m>
                  <a:endParaRPr lang="zh-TW" altLang="en-US" sz="2400" dirty="0"/>
                </a:p>
              </p:txBody>
            </p:sp>
          </mc:Choice>
          <mc:Fallback xmlns="">
            <p:sp>
              <p:nvSpPr>
                <p:cNvPr id="210" name="文字方塊 209">
                  <a:extLst>
                    <a:ext uri="{FF2B5EF4-FFF2-40B4-BE49-F238E27FC236}">
                      <a16:creationId xmlns:a16="http://schemas.microsoft.com/office/drawing/2014/main" id="{E64EBE73-BBE1-4C59-89E9-13ED8A4054AA}"/>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41"/>
                  <a:stretch>
                    <a:fillRect l="-6452" r="-4301" b="-9375"/>
                  </a:stretch>
                </a:blipFill>
              </p:spPr>
              <p:txBody>
                <a:bodyPr/>
                <a:lstStyle/>
                <a:p>
                  <a:r>
                    <a:rPr lang="zh-TW" altLang="en-US">
                      <a:noFill/>
                    </a:rPr>
                    <a:t> </a:t>
                  </a:r>
                </a:p>
              </p:txBody>
            </p:sp>
          </mc:Fallback>
        </mc:AlternateContent>
      </p:grpSp>
      <p:grpSp>
        <p:nvGrpSpPr>
          <p:cNvPr id="211" name="群組 210">
            <a:extLst>
              <a:ext uri="{FF2B5EF4-FFF2-40B4-BE49-F238E27FC236}">
                <a16:creationId xmlns:a16="http://schemas.microsoft.com/office/drawing/2014/main" id="{773F522B-EADA-4972-A73C-1AFBAD3DDAF5}"/>
              </a:ext>
            </a:extLst>
          </p:cNvPr>
          <p:cNvGrpSpPr/>
          <p:nvPr/>
        </p:nvGrpSpPr>
        <p:grpSpPr>
          <a:xfrm>
            <a:off x="7219627" y="6008844"/>
            <a:ext cx="565091" cy="430683"/>
            <a:chOff x="5686213" y="4717020"/>
            <a:chExt cx="565091" cy="430683"/>
          </a:xfrm>
        </p:grpSpPr>
        <p:sp>
          <p:nvSpPr>
            <p:cNvPr id="212" name="矩形 211">
              <a:extLst>
                <a:ext uri="{FF2B5EF4-FFF2-40B4-BE49-F238E27FC236}">
                  <a16:creationId xmlns:a16="http://schemas.microsoft.com/office/drawing/2014/main" id="{FF7760E7-EEDA-453F-A05F-DB232FF59BD0}"/>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3" name="文字方塊 212">
                  <a:extLst>
                    <a:ext uri="{FF2B5EF4-FFF2-40B4-BE49-F238E27FC236}">
                      <a16:creationId xmlns:a16="http://schemas.microsoft.com/office/drawing/2014/main" id="{3437F765-4524-45C8-A97C-584B5281428C}"/>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Sub>
                      </m:oMath>
                    </m:oMathPara>
                  </a14:m>
                  <a:endParaRPr lang="zh-TW" altLang="en-US" sz="2400" dirty="0"/>
                </a:p>
              </p:txBody>
            </p:sp>
          </mc:Choice>
          <mc:Fallback xmlns="">
            <p:sp>
              <p:nvSpPr>
                <p:cNvPr id="213" name="文字方塊 212">
                  <a:extLst>
                    <a:ext uri="{FF2B5EF4-FFF2-40B4-BE49-F238E27FC236}">
                      <a16:creationId xmlns:a16="http://schemas.microsoft.com/office/drawing/2014/main" id="{3437F765-4524-45C8-A97C-584B5281428C}"/>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42"/>
                  <a:stretch>
                    <a:fillRect l="-6452" r="-4301" b="-11111"/>
                  </a:stretch>
                </a:blipFill>
              </p:spPr>
              <p:txBody>
                <a:bodyPr/>
                <a:lstStyle/>
                <a:p>
                  <a:r>
                    <a:rPr lang="zh-TW" altLang="en-US">
                      <a:noFill/>
                    </a:rPr>
                    <a:t> </a:t>
                  </a:r>
                </a:p>
              </p:txBody>
            </p:sp>
          </mc:Fallback>
        </mc:AlternateContent>
      </p:grpSp>
      <p:sp>
        <p:nvSpPr>
          <p:cNvPr id="140" name="矩形 139">
            <a:extLst>
              <a:ext uri="{FF2B5EF4-FFF2-40B4-BE49-F238E27FC236}">
                <a16:creationId xmlns:a16="http://schemas.microsoft.com/office/drawing/2014/main" id="{ACF233B8-07F6-4B09-A479-5E1022C5FE82}"/>
              </a:ext>
            </a:extLst>
          </p:cNvPr>
          <p:cNvSpPr/>
          <p:nvPr/>
        </p:nvSpPr>
        <p:spPr>
          <a:xfrm>
            <a:off x="1997262" y="3697231"/>
            <a:ext cx="515179" cy="7715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723673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0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0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66" grpId="0" animBg="1"/>
      <p:bldP spid="167" grpId="0"/>
      <p:bldP spid="170" grpId="0"/>
      <p:bldP spid="174" grpId="0" animBg="1"/>
      <p:bldP spid="175" grpId="0"/>
      <p:bldP spid="176" grpId="0"/>
      <p:bldP spid="180" grpId="0" animBg="1"/>
      <p:bldP spid="181" grpId="0"/>
      <p:bldP spid="182" grpId="0"/>
      <p:bldP spid="186" grpId="0" animBg="1"/>
      <p:bldP spid="187" grpId="0"/>
      <p:bldP spid="20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直線單箭頭接點 108">
            <a:extLst>
              <a:ext uri="{FF2B5EF4-FFF2-40B4-BE49-F238E27FC236}">
                <a16:creationId xmlns:a16="http://schemas.microsoft.com/office/drawing/2014/main" id="{E31A8960-DEC4-4D77-8AF1-0A56491A2F75}"/>
              </a:ext>
            </a:extLst>
          </p:cNvPr>
          <p:cNvCxnSpPr>
            <a:cxnSpLocks/>
          </p:cNvCxnSpPr>
          <p:nvPr/>
        </p:nvCxnSpPr>
        <p:spPr>
          <a:xfrm flipH="1" flipV="1">
            <a:off x="4829669" y="2797540"/>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A312C66A-C6E6-4D3C-B733-B9228F8973BA}"/>
              </a:ext>
            </a:extLst>
          </p:cNvPr>
          <p:cNvCxnSpPr>
            <a:cxnSpLocks/>
            <a:endCxn id="8" idx="5"/>
          </p:cNvCxnSpPr>
          <p:nvPr/>
        </p:nvCxnSpPr>
        <p:spPr>
          <a:xfrm flipH="1" flipV="1">
            <a:off x="2620318" y="2761336"/>
            <a:ext cx="1939394" cy="10654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02086EB2-4FBA-419F-8F48-29244152E4D8}"/>
              </a:ext>
            </a:extLst>
          </p:cNvPr>
          <p:cNvCxnSpPr>
            <a:cxnSpLocks/>
          </p:cNvCxnSpPr>
          <p:nvPr/>
        </p:nvCxnSpPr>
        <p:spPr>
          <a:xfrm flipH="1" flipV="1">
            <a:off x="7058177" y="276591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6D104572-F85D-41B9-8F68-72FB6899BDA8}"/>
              </a:ext>
            </a:extLst>
          </p:cNvPr>
          <p:cNvCxnSpPr>
            <a:cxnSpLocks/>
          </p:cNvCxnSpPr>
          <p:nvPr/>
        </p:nvCxnSpPr>
        <p:spPr>
          <a:xfrm flipH="1" flipV="1">
            <a:off x="9318535" y="2784018"/>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橢圓 7">
            <a:extLst>
              <a:ext uri="{FF2B5EF4-FFF2-40B4-BE49-F238E27FC236}">
                <a16:creationId xmlns:a16="http://schemas.microsoft.com/office/drawing/2014/main" id="{2B63B28E-5961-42CF-9F0E-AE1EDB4CAA45}"/>
              </a:ext>
            </a:extLst>
          </p:cNvPr>
          <p:cNvSpPr/>
          <p:nvPr/>
        </p:nvSpPr>
        <p:spPr>
          <a:xfrm>
            <a:off x="2466678" y="260769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8" name="橢圓 107">
            <a:extLst>
              <a:ext uri="{FF2B5EF4-FFF2-40B4-BE49-F238E27FC236}">
                <a16:creationId xmlns:a16="http://schemas.microsoft.com/office/drawing/2014/main" id="{70A0BD40-7E9D-4417-8B9D-E9E96059A1BD}"/>
              </a:ext>
            </a:extLst>
          </p:cNvPr>
          <p:cNvSpPr/>
          <p:nvPr/>
        </p:nvSpPr>
        <p:spPr>
          <a:xfrm>
            <a:off x="4764355" y="261616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A0599288-5924-402D-AC13-D20F6250F251}"/>
              </a:ext>
            </a:extLst>
          </p:cNvPr>
          <p:cNvSpPr/>
          <p:nvPr/>
        </p:nvSpPr>
        <p:spPr>
          <a:xfrm>
            <a:off x="6969764" y="26250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4" name="橢圓 113">
            <a:extLst>
              <a:ext uri="{FF2B5EF4-FFF2-40B4-BE49-F238E27FC236}">
                <a16:creationId xmlns:a16="http://schemas.microsoft.com/office/drawing/2014/main" id="{FAD1A2A2-F846-4C3C-9CE8-45F29DF35A42}"/>
              </a:ext>
            </a:extLst>
          </p:cNvPr>
          <p:cNvSpPr/>
          <p:nvPr/>
        </p:nvSpPr>
        <p:spPr>
          <a:xfrm>
            <a:off x="9220724" y="26504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15" name="直線單箭頭接點 114">
            <a:extLst>
              <a:ext uri="{FF2B5EF4-FFF2-40B4-BE49-F238E27FC236}">
                <a16:creationId xmlns:a16="http://schemas.microsoft.com/office/drawing/2014/main" id="{7C94D2AE-7C6E-42A4-B09E-1157D290EE1A}"/>
              </a:ext>
            </a:extLst>
          </p:cNvPr>
          <p:cNvCxnSpPr>
            <a:cxnSpLocks/>
            <a:endCxn id="114" idx="4"/>
          </p:cNvCxnSpPr>
          <p:nvPr/>
        </p:nvCxnSpPr>
        <p:spPr>
          <a:xfrm flipV="1">
            <a:off x="4527616" y="2830421"/>
            <a:ext cx="4783108" cy="9485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4CEEB10A-2B57-4511-AC66-10A8B2323D1C}"/>
              </a:ext>
            </a:extLst>
          </p:cNvPr>
          <p:cNvCxnSpPr>
            <a:cxnSpLocks/>
            <a:endCxn id="111" idx="4"/>
          </p:cNvCxnSpPr>
          <p:nvPr/>
        </p:nvCxnSpPr>
        <p:spPr>
          <a:xfrm flipV="1">
            <a:off x="4527616" y="2805021"/>
            <a:ext cx="2532148" cy="9739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23D060E9-A98D-4336-9C5B-660E70E94A70}"/>
              </a:ext>
            </a:extLst>
          </p:cNvPr>
          <p:cNvCxnSpPr>
            <a:cxnSpLocks/>
            <a:endCxn id="108" idx="4"/>
          </p:cNvCxnSpPr>
          <p:nvPr/>
        </p:nvCxnSpPr>
        <p:spPr>
          <a:xfrm flipV="1">
            <a:off x="4527617" y="2796163"/>
            <a:ext cx="326739" cy="9827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7A7098CD-5A03-4E41-B494-B52BC2F074ED}"/>
              </a:ext>
            </a:extLst>
          </p:cNvPr>
          <p:cNvCxnSpPr>
            <a:cxnSpLocks/>
            <a:endCxn id="8" idx="4"/>
          </p:cNvCxnSpPr>
          <p:nvPr/>
        </p:nvCxnSpPr>
        <p:spPr>
          <a:xfrm flipH="1" flipV="1">
            <a:off x="2556678" y="2787695"/>
            <a:ext cx="248650" cy="9225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2" name="文字方塊 131">
                <a:extLst>
                  <a:ext uri="{FF2B5EF4-FFF2-40B4-BE49-F238E27FC236}">
                    <a16:creationId xmlns:a16="http://schemas.microsoft.com/office/drawing/2014/main" id="{0716B576-9B54-409B-BDA7-861A7A2A430A}"/>
                  </a:ext>
                </a:extLst>
              </p:cNvPr>
              <p:cNvSpPr txBox="1"/>
              <p:nvPr/>
            </p:nvSpPr>
            <p:spPr>
              <a:xfrm>
                <a:off x="2390594" y="2189235"/>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2,1</m:t>
                          </m:r>
                        </m:sub>
                      </m:sSub>
                    </m:oMath>
                  </m:oMathPara>
                </a14:m>
                <a:endParaRPr lang="zh-TW" altLang="en-US" sz="2400" dirty="0"/>
              </a:p>
            </p:txBody>
          </p:sp>
        </mc:Choice>
        <mc:Fallback xmlns="">
          <p:sp>
            <p:nvSpPr>
              <p:cNvPr id="132" name="文字方塊 131">
                <a:extLst>
                  <a:ext uri="{FF2B5EF4-FFF2-40B4-BE49-F238E27FC236}">
                    <a16:creationId xmlns:a16="http://schemas.microsoft.com/office/drawing/2014/main" id="{0716B576-9B54-409B-BDA7-861A7A2A430A}"/>
                  </a:ext>
                </a:extLst>
              </p:cNvPr>
              <p:cNvSpPr txBox="1">
                <a:spLocks noRot="1" noChangeAspect="1" noMove="1" noResize="1" noEditPoints="1" noAdjustHandles="1" noChangeArrowheads="1" noChangeShapeType="1" noTextEdit="1"/>
              </p:cNvSpPr>
              <p:nvPr/>
            </p:nvSpPr>
            <p:spPr>
              <a:xfrm>
                <a:off x="866594" y="2189234"/>
                <a:ext cx="572208" cy="385555"/>
              </a:xfrm>
              <a:prstGeom prst="rect">
                <a:avLst/>
              </a:prstGeom>
              <a:blipFill>
                <a:blip r:embed="rId3"/>
                <a:stretch>
                  <a:fillRect l="-6383" t="-14286" r="-25532"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4" name="文字方塊 133">
                <a:extLst>
                  <a:ext uri="{FF2B5EF4-FFF2-40B4-BE49-F238E27FC236}">
                    <a16:creationId xmlns:a16="http://schemas.microsoft.com/office/drawing/2014/main" id="{B362D09D-27F2-40E3-A28F-35BFE4FE1A91}"/>
                  </a:ext>
                </a:extLst>
              </p:cNvPr>
              <p:cNvSpPr txBox="1"/>
              <p:nvPr/>
            </p:nvSpPr>
            <p:spPr>
              <a:xfrm>
                <a:off x="4663192" y="2189235"/>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2,2</m:t>
                          </m:r>
                        </m:sub>
                      </m:sSub>
                    </m:oMath>
                  </m:oMathPara>
                </a14:m>
                <a:endParaRPr lang="zh-TW" altLang="en-US" sz="2400" dirty="0"/>
              </a:p>
            </p:txBody>
          </p:sp>
        </mc:Choice>
        <mc:Fallback xmlns="">
          <p:sp>
            <p:nvSpPr>
              <p:cNvPr id="134" name="文字方塊 133">
                <a:extLst>
                  <a:ext uri="{FF2B5EF4-FFF2-40B4-BE49-F238E27FC236}">
                    <a16:creationId xmlns:a16="http://schemas.microsoft.com/office/drawing/2014/main" id="{B362D09D-27F2-40E3-A28F-35BFE4FE1A91}"/>
                  </a:ext>
                </a:extLst>
              </p:cNvPr>
              <p:cNvSpPr txBox="1">
                <a:spLocks noRot="1" noChangeAspect="1" noMove="1" noResize="1" noEditPoints="1" noAdjustHandles="1" noChangeArrowheads="1" noChangeShapeType="1" noTextEdit="1"/>
              </p:cNvSpPr>
              <p:nvPr/>
            </p:nvSpPr>
            <p:spPr>
              <a:xfrm>
                <a:off x="3139192" y="2189234"/>
                <a:ext cx="572208" cy="385555"/>
              </a:xfrm>
              <a:prstGeom prst="rect">
                <a:avLst/>
              </a:prstGeom>
              <a:blipFill>
                <a:blip r:embed="rId4"/>
                <a:stretch>
                  <a:fillRect l="-7447" t="-14286" r="-24468"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文字方塊 137">
                <a:extLst>
                  <a:ext uri="{FF2B5EF4-FFF2-40B4-BE49-F238E27FC236}">
                    <a16:creationId xmlns:a16="http://schemas.microsoft.com/office/drawing/2014/main" id="{59DD0272-3037-403E-AAF4-217D07B930F3}"/>
                  </a:ext>
                </a:extLst>
              </p:cNvPr>
              <p:cNvSpPr txBox="1"/>
              <p:nvPr/>
            </p:nvSpPr>
            <p:spPr>
              <a:xfrm>
                <a:off x="6814390" y="2189235"/>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2,3</m:t>
                          </m:r>
                        </m:sub>
                      </m:sSub>
                    </m:oMath>
                  </m:oMathPara>
                </a14:m>
                <a:endParaRPr lang="zh-TW" altLang="en-US" sz="2400" dirty="0"/>
              </a:p>
            </p:txBody>
          </p:sp>
        </mc:Choice>
        <mc:Fallback xmlns="">
          <p:sp>
            <p:nvSpPr>
              <p:cNvPr id="138" name="文字方塊 137">
                <a:extLst>
                  <a:ext uri="{FF2B5EF4-FFF2-40B4-BE49-F238E27FC236}">
                    <a16:creationId xmlns:a16="http://schemas.microsoft.com/office/drawing/2014/main" id="{59DD0272-3037-403E-AAF4-217D07B930F3}"/>
                  </a:ext>
                </a:extLst>
              </p:cNvPr>
              <p:cNvSpPr txBox="1">
                <a:spLocks noRot="1" noChangeAspect="1" noMove="1" noResize="1" noEditPoints="1" noAdjustHandles="1" noChangeArrowheads="1" noChangeShapeType="1" noTextEdit="1"/>
              </p:cNvSpPr>
              <p:nvPr/>
            </p:nvSpPr>
            <p:spPr>
              <a:xfrm>
                <a:off x="5290390" y="2189234"/>
                <a:ext cx="572208" cy="385555"/>
              </a:xfrm>
              <a:prstGeom prst="rect">
                <a:avLst/>
              </a:prstGeom>
              <a:blipFill>
                <a:blip r:embed="rId5"/>
                <a:stretch>
                  <a:fillRect l="-7447" t="-14286" r="-24468"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文字方塊 138">
                <a:extLst>
                  <a:ext uri="{FF2B5EF4-FFF2-40B4-BE49-F238E27FC236}">
                    <a16:creationId xmlns:a16="http://schemas.microsoft.com/office/drawing/2014/main" id="{AD81E8AF-4B00-44BA-AEC8-CD4A12EF42F4}"/>
                  </a:ext>
                </a:extLst>
              </p:cNvPr>
              <p:cNvSpPr txBox="1"/>
              <p:nvPr/>
            </p:nvSpPr>
            <p:spPr>
              <a:xfrm>
                <a:off x="9170255" y="2205458"/>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2,4</m:t>
                          </m:r>
                        </m:sub>
                      </m:sSub>
                    </m:oMath>
                  </m:oMathPara>
                </a14:m>
                <a:endParaRPr lang="zh-TW" altLang="en-US" sz="2400" dirty="0"/>
              </a:p>
            </p:txBody>
          </p:sp>
        </mc:Choice>
        <mc:Fallback xmlns="">
          <p:sp>
            <p:nvSpPr>
              <p:cNvPr id="139" name="文字方塊 138">
                <a:extLst>
                  <a:ext uri="{FF2B5EF4-FFF2-40B4-BE49-F238E27FC236}">
                    <a16:creationId xmlns:a16="http://schemas.microsoft.com/office/drawing/2014/main" id="{AD81E8AF-4B00-44BA-AEC8-CD4A12EF42F4}"/>
                  </a:ext>
                </a:extLst>
              </p:cNvPr>
              <p:cNvSpPr txBox="1">
                <a:spLocks noRot="1" noChangeAspect="1" noMove="1" noResize="1" noEditPoints="1" noAdjustHandles="1" noChangeArrowheads="1" noChangeShapeType="1" noTextEdit="1"/>
              </p:cNvSpPr>
              <p:nvPr/>
            </p:nvSpPr>
            <p:spPr>
              <a:xfrm>
                <a:off x="7646255" y="2205457"/>
                <a:ext cx="572208" cy="385555"/>
              </a:xfrm>
              <a:prstGeom prst="rect">
                <a:avLst/>
              </a:prstGeom>
              <a:blipFill>
                <a:blip r:embed="rId6"/>
                <a:stretch>
                  <a:fillRect l="-6383" t="-15873" r="-25532" b="-11111"/>
                </a:stretch>
              </a:blipFill>
            </p:spPr>
            <p:txBody>
              <a:bodyPr/>
              <a:lstStyle/>
              <a:p>
                <a:r>
                  <a:rPr lang="zh-TW" altLang="en-US">
                    <a:noFill/>
                  </a:rPr>
                  <a:t> </a:t>
                </a:r>
              </a:p>
            </p:txBody>
          </p:sp>
        </mc:Fallback>
      </mc:AlternateContent>
      <p:grpSp>
        <p:nvGrpSpPr>
          <p:cNvPr id="2" name="群組 1">
            <a:extLst>
              <a:ext uri="{FF2B5EF4-FFF2-40B4-BE49-F238E27FC236}">
                <a16:creationId xmlns:a16="http://schemas.microsoft.com/office/drawing/2014/main" id="{822E1E52-6322-40C4-865F-889D703F6C18}"/>
              </a:ext>
            </a:extLst>
          </p:cNvPr>
          <p:cNvGrpSpPr/>
          <p:nvPr/>
        </p:nvGrpSpPr>
        <p:grpSpPr>
          <a:xfrm>
            <a:off x="4749912" y="1277297"/>
            <a:ext cx="715161" cy="605813"/>
            <a:chOff x="635402" y="1337615"/>
            <a:chExt cx="715161" cy="605813"/>
          </a:xfrm>
        </p:grpSpPr>
        <p:sp>
          <p:nvSpPr>
            <p:cNvPr id="116" name="矩形 115">
              <a:extLst>
                <a:ext uri="{FF2B5EF4-FFF2-40B4-BE49-F238E27FC236}">
                  <a16:creationId xmlns:a16="http://schemas.microsoft.com/office/drawing/2014/main" id="{84B7A62B-F323-4C8E-B9FE-589F0D902A23}"/>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07CEA81A-83E9-4CB4-8A43-D4602BF7C715}"/>
                    </a:ext>
                  </a:extLst>
                </p:cNvPr>
                <p:cNvSpPr txBox="1"/>
                <p:nvPr/>
              </p:nvSpPr>
              <p:spPr>
                <a:xfrm>
                  <a:off x="635402" y="141713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17" name="文字方塊 116">
                  <a:extLst>
                    <a:ext uri="{FF2B5EF4-FFF2-40B4-BE49-F238E27FC236}">
                      <a16:creationId xmlns:a16="http://schemas.microsoft.com/office/drawing/2014/main" id="{07CEA81A-83E9-4CB4-8A43-D4602BF7C715}"/>
                    </a:ext>
                  </a:extLst>
                </p:cNvPr>
                <p:cNvSpPr txBox="1">
                  <a:spLocks noRot="1" noChangeAspect="1" noMove="1" noResize="1" noEditPoints="1" noAdjustHandles="1" noChangeArrowheads="1" noChangeShapeType="1" noTextEdit="1"/>
                </p:cNvSpPr>
                <p:nvPr/>
              </p:nvSpPr>
              <p:spPr>
                <a:xfrm>
                  <a:off x="635402" y="1417137"/>
                  <a:ext cx="715161" cy="461665"/>
                </a:xfrm>
                <a:prstGeom prst="rect">
                  <a:avLst/>
                </a:prstGeom>
                <a:blipFill>
                  <a:blip r:embed="rId7"/>
                  <a:stretch>
                    <a:fillRect/>
                  </a:stretch>
                </a:blipFill>
              </p:spPr>
              <p:txBody>
                <a:bodyPr/>
                <a:lstStyle/>
                <a:p>
                  <a:r>
                    <a:rPr lang="zh-TW" altLang="en-US">
                      <a:noFill/>
                    </a:rPr>
                    <a:t> </a:t>
                  </a:r>
                </a:p>
              </p:txBody>
            </p:sp>
          </mc:Fallback>
        </mc:AlternateContent>
      </p:grpSp>
      <p:cxnSp>
        <p:nvCxnSpPr>
          <p:cNvPr id="118" name="直線單箭頭接點 117">
            <a:extLst>
              <a:ext uri="{FF2B5EF4-FFF2-40B4-BE49-F238E27FC236}">
                <a16:creationId xmlns:a16="http://schemas.microsoft.com/office/drawing/2014/main" id="{357D3157-4442-4D16-BBF1-F5CDF45475F6}"/>
              </a:ext>
            </a:extLst>
          </p:cNvPr>
          <p:cNvCxnSpPr>
            <a:cxnSpLocks/>
            <a:endCxn id="11" idx="2"/>
          </p:cNvCxnSpPr>
          <p:nvPr/>
        </p:nvCxnSpPr>
        <p:spPr>
          <a:xfrm flipH="1" flipV="1">
            <a:off x="3384830" y="2877457"/>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群組 26">
            <a:extLst>
              <a:ext uri="{FF2B5EF4-FFF2-40B4-BE49-F238E27FC236}">
                <a16:creationId xmlns:a16="http://schemas.microsoft.com/office/drawing/2014/main" id="{16664FD2-DC5D-491D-9571-F768D0B58EAA}"/>
              </a:ext>
            </a:extLst>
          </p:cNvPr>
          <p:cNvGrpSpPr/>
          <p:nvPr/>
        </p:nvGrpSpPr>
        <p:grpSpPr>
          <a:xfrm>
            <a:off x="3235639" y="2567445"/>
            <a:ext cx="298383" cy="310013"/>
            <a:chOff x="-105878" y="1740168"/>
            <a:chExt cx="461666" cy="461665"/>
          </a:xfrm>
        </p:grpSpPr>
        <p:sp>
          <p:nvSpPr>
            <p:cNvPr id="11" name="矩形 10">
              <a:extLst>
                <a:ext uri="{FF2B5EF4-FFF2-40B4-BE49-F238E27FC236}">
                  <a16:creationId xmlns:a16="http://schemas.microsoft.com/office/drawing/2014/main" id="{658F9F33-67F5-4DFF-A7F8-5B3B85F7D94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4" name="群組 23">
              <a:extLst>
                <a:ext uri="{FF2B5EF4-FFF2-40B4-BE49-F238E27FC236}">
                  <a16:creationId xmlns:a16="http://schemas.microsoft.com/office/drawing/2014/main" id="{1723408B-8855-4FD7-92AA-70A9151F941A}"/>
                </a:ext>
              </a:extLst>
            </p:cNvPr>
            <p:cNvGrpSpPr/>
            <p:nvPr/>
          </p:nvGrpSpPr>
          <p:grpSpPr>
            <a:xfrm rot="21265833">
              <a:off x="-30571" y="1828628"/>
              <a:ext cx="317144" cy="302092"/>
              <a:chOff x="-43095" y="1828685"/>
              <a:chExt cx="317144" cy="302092"/>
            </a:xfrm>
          </p:grpSpPr>
          <p:cxnSp>
            <p:nvCxnSpPr>
              <p:cNvPr id="23" name="直線接點 22">
                <a:extLst>
                  <a:ext uri="{FF2B5EF4-FFF2-40B4-BE49-F238E27FC236}">
                    <a16:creationId xmlns:a16="http://schemas.microsoft.com/office/drawing/2014/main" id="{C530E308-8CB2-4D73-8CA6-4976789A9EE5}"/>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接點 118">
                <a:extLst>
                  <a:ext uri="{FF2B5EF4-FFF2-40B4-BE49-F238E27FC236}">
                    <a16:creationId xmlns:a16="http://schemas.microsoft.com/office/drawing/2014/main" id="{41D4FC8D-B1A0-4796-B313-93685356AACF}"/>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2" name="直線單箭頭接點 121">
            <a:extLst>
              <a:ext uri="{FF2B5EF4-FFF2-40B4-BE49-F238E27FC236}">
                <a16:creationId xmlns:a16="http://schemas.microsoft.com/office/drawing/2014/main" id="{49073DB5-C40B-47C6-8188-9B6B88C3C493}"/>
              </a:ext>
            </a:extLst>
          </p:cNvPr>
          <p:cNvCxnSpPr>
            <a:cxnSpLocks/>
            <a:endCxn id="129" idx="2"/>
          </p:cNvCxnSpPr>
          <p:nvPr/>
        </p:nvCxnSpPr>
        <p:spPr>
          <a:xfrm flipH="1" flipV="1">
            <a:off x="5647409" y="2885035"/>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群組 127">
            <a:extLst>
              <a:ext uri="{FF2B5EF4-FFF2-40B4-BE49-F238E27FC236}">
                <a16:creationId xmlns:a16="http://schemas.microsoft.com/office/drawing/2014/main" id="{E46476D0-2D4D-4D0C-9164-D0F4DB987C30}"/>
              </a:ext>
            </a:extLst>
          </p:cNvPr>
          <p:cNvGrpSpPr/>
          <p:nvPr/>
        </p:nvGrpSpPr>
        <p:grpSpPr>
          <a:xfrm>
            <a:off x="5498218" y="2575023"/>
            <a:ext cx="298383" cy="310013"/>
            <a:chOff x="-105878" y="1740168"/>
            <a:chExt cx="461666" cy="461665"/>
          </a:xfrm>
        </p:grpSpPr>
        <p:sp>
          <p:nvSpPr>
            <p:cNvPr id="129" name="矩形 128">
              <a:extLst>
                <a:ext uri="{FF2B5EF4-FFF2-40B4-BE49-F238E27FC236}">
                  <a16:creationId xmlns:a16="http://schemas.microsoft.com/office/drawing/2014/main" id="{4D523360-9B00-4082-A129-3A00C4AC0D8D}"/>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33" name="群組 132">
              <a:extLst>
                <a:ext uri="{FF2B5EF4-FFF2-40B4-BE49-F238E27FC236}">
                  <a16:creationId xmlns:a16="http://schemas.microsoft.com/office/drawing/2014/main" id="{7BC5A6D1-5A3C-4885-9BC9-F967B0BE5E5B}"/>
                </a:ext>
              </a:extLst>
            </p:cNvPr>
            <p:cNvGrpSpPr/>
            <p:nvPr/>
          </p:nvGrpSpPr>
          <p:grpSpPr>
            <a:xfrm rot="21265833">
              <a:off x="-30571" y="1828628"/>
              <a:ext cx="317144" cy="302092"/>
              <a:chOff x="-43095" y="1828685"/>
              <a:chExt cx="317144" cy="302092"/>
            </a:xfrm>
          </p:grpSpPr>
          <p:cxnSp>
            <p:nvCxnSpPr>
              <p:cNvPr id="135" name="直線接點 134">
                <a:extLst>
                  <a:ext uri="{FF2B5EF4-FFF2-40B4-BE49-F238E27FC236}">
                    <a16:creationId xmlns:a16="http://schemas.microsoft.com/office/drawing/2014/main" id="{84C4E85B-846A-4B61-A3AF-440A0B935F46}"/>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線接點 135">
                <a:extLst>
                  <a:ext uri="{FF2B5EF4-FFF2-40B4-BE49-F238E27FC236}">
                    <a16:creationId xmlns:a16="http://schemas.microsoft.com/office/drawing/2014/main" id="{F9760EEF-BD96-46DA-BAD1-B39AC24D7E7C}"/>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37" name="直線單箭頭接點 136">
            <a:extLst>
              <a:ext uri="{FF2B5EF4-FFF2-40B4-BE49-F238E27FC236}">
                <a16:creationId xmlns:a16="http://schemas.microsoft.com/office/drawing/2014/main" id="{A73A118A-482D-46EF-A2A3-64584D0FA143}"/>
              </a:ext>
            </a:extLst>
          </p:cNvPr>
          <p:cNvCxnSpPr>
            <a:cxnSpLocks/>
            <a:endCxn id="146" idx="2"/>
          </p:cNvCxnSpPr>
          <p:nvPr/>
        </p:nvCxnSpPr>
        <p:spPr>
          <a:xfrm flipH="1" flipV="1">
            <a:off x="7908832" y="2901025"/>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45" name="群組 144">
            <a:extLst>
              <a:ext uri="{FF2B5EF4-FFF2-40B4-BE49-F238E27FC236}">
                <a16:creationId xmlns:a16="http://schemas.microsoft.com/office/drawing/2014/main" id="{9C77DEC5-0F26-410D-825B-C341C8A267F5}"/>
              </a:ext>
            </a:extLst>
          </p:cNvPr>
          <p:cNvGrpSpPr/>
          <p:nvPr/>
        </p:nvGrpSpPr>
        <p:grpSpPr>
          <a:xfrm>
            <a:off x="7759641" y="2591013"/>
            <a:ext cx="298383" cy="310013"/>
            <a:chOff x="-105878" y="1740168"/>
            <a:chExt cx="461666" cy="461665"/>
          </a:xfrm>
        </p:grpSpPr>
        <p:sp>
          <p:nvSpPr>
            <p:cNvPr id="146" name="矩形 145">
              <a:extLst>
                <a:ext uri="{FF2B5EF4-FFF2-40B4-BE49-F238E27FC236}">
                  <a16:creationId xmlns:a16="http://schemas.microsoft.com/office/drawing/2014/main" id="{A91ECB5C-8C8F-44AB-9212-E83C91B8D313}"/>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47" name="群組 146">
              <a:extLst>
                <a:ext uri="{FF2B5EF4-FFF2-40B4-BE49-F238E27FC236}">
                  <a16:creationId xmlns:a16="http://schemas.microsoft.com/office/drawing/2014/main" id="{B28E44D4-DB12-476F-AA78-CF82C1B6E765}"/>
                </a:ext>
              </a:extLst>
            </p:cNvPr>
            <p:cNvGrpSpPr/>
            <p:nvPr/>
          </p:nvGrpSpPr>
          <p:grpSpPr>
            <a:xfrm rot="21265833">
              <a:off x="-30571" y="1828628"/>
              <a:ext cx="317144" cy="302092"/>
              <a:chOff x="-43095" y="1828685"/>
              <a:chExt cx="317144" cy="302092"/>
            </a:xfrm>
          </p:grpSpPr>
          <p:cxnSp>
            <p:nvCxnSpPr>
              <p:cNvPr id="148" name="直線接點 147">
                <a:extLst>
                  <a:ext uri="{FF2B5EF4-FFF2-40B4-BE49-F238E27FC236}">
                    <a16:creationId xmlns:a16="http://schemas.microsoft.com/office/drawing/2014/main" id="{30099532-DC94-4504-A320-6DFB36075246}"/>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接點 148">
                <a:extLst>
                  <a:ext uri="{FF2B5EF4-FFF2-40B4-BE49-F238E27FC236}">
                    <a16:creationId xmlns:a16="http://schemas.microsoft.com/office/drawing/2014/main" id="{25078CDD-5068-49EC-8C43-CEC03F4BB79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50" name="直線單箭頭接點 149">
            <a:extLst>
              <a:ext uri="{FF2B5EF4-FFF2-40B4-BE49-F238E27FC236}">
                <a16:creationId xmlns:a16="http://schemas.microsoft.com/office/drawing/2014/main" id="{8D23D601-BA50-4690-82F7-0D413B0C903C}"/>
              </a:ext>
            </a:extLst>
          </p:cNvPr>
          <p:cNvCxnSpPr>
            <a:cxnSpLocks/>
            <a:endCxn id="152" idx="2"/>
          </p:cNvCxnSpPr>
          <p:nvPr/>
        </p:nvCxnSpPr>
        <p:spPr>
          <a:xfrm flipH="1" flipV="1">
            <a:off x="10138932" y="2917708"/>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51" name="群組 150">
            <a:extLst>
              <a:ext uri="{FF2B5EF4-FFF2-40B4-BE49-F238E27FC236}">
                <a16:creationId xmlns:a16="http://schemas.microsoft.com/office/drawing/2014/main" id="{6D318239-F777-4625-885D-7F272B985ACB}"/>
              </a:ext>
            </a:extLst>
          </p:cNvPr>
          <p:cNvGrpSpPr/>
          <p:nvPr/>
        </p:nvGrpSpPr>
        <p:grpSpPr>
          <a:xfrm>
            <a:off x="9989741" y="2607696"/>
            <a:ext cx="298383" cy="310013"/>
            <a:chOff x="-105878" y="1740168"/>
            <a:chExt cx="461666" cy="461665"/>
          </a:xfrm>
        </p:grpSpPr>
        <p:sp>
          <p:nvSpPr>
            <p:cNvPr id="152" name="矩形 151">
              <a:extLst>
                <a:ext uri="{FF2B5EF4-FFF2-40B4-BE49-F238E27FC236}">
                  <a16:creationId xmlns:a16="http://schemas.microsoft.com/office/drawing/2014/main" id="{83A1F2E3-4FBE-42CF-977A-72658F3DDF2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53" name="群組 152">
              <a:extLst>
                <a:ext uri="{FF2B5EF4-FFF2-40B4-BE49-F238E27FC236}">
                  <a16:creationId xmlns:a16="http://schemas.microsoft.com/office/drawing/2014/main" id="{981588CB-96EB-4AF5-9425-6820C65140E1}"/>
                </a:ext>
              </a:extLst>
            </p:cNvPr>
            <p:cNvGrpSpPr/>
            <p:nvPr/>
          </p:nvGrpSpPr>
          <p:grpSpPr>
            <a:xfrm rot="21265833">
              <a:off x="-30571" y="1828628"/>
              <a:ext cx="317144" cy="302092"/>
              <a:chOff x="-43095" y="1828685"/>
              <a:chExt cx="317144" cy="302092"/>
            </a:xfrm>
          </p:grpSpPr>
          <p:cxnSp>
            <p:nvCxnSpPr>
              <p:cNvPr id="154" name="直線接點 153">
                <a:extLst>
                  <a:ext uri="{FF2B5EF4-FFF2-40B4-BE49-F238E27FC236}">
                    <a16:creationId xmlns:a16="http://schemas.microsoft.com/office/drawing/2014/main" id="{A04261EA-3D2C-4033-858A-3CDE36581A4D}"/>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接點 154">
                <a:extLst>
                  <a:ext uri="{FF2B5EF4-FFF2-40B4-BE49-F238E27FC236}">
                    <a16:creationId xmlns:a16="http://schemas.microsoft.com/office/drawing/2014/main" id="{C22F3E2D-7B28-41B4-B507-AF06EF3E9F83}"/>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56" name="直線單箭頭接點 155">
            <a:extLst>
              <a:ext uri="{FF2B5EF4-FFF2-40B4-BE49-F238E27FC236}">
                <a16:creationId xmlns:a16="http://schemas.microsoft.com/office/drawing/2014/main" id="{31E42FBD-9C26-4128-81B7-3B48EA6425F0}"/>
              </a:ext>
            </a:extLst>
          </p:cNvPr>
          <p:cNvCxnSpPr>
            <a:cxnSpLocks/>
          </p:cNvCxnSpPr>
          <p:nvPr/>
        </p:nvCxnSpPr>
        <p:spPr>
          <a:xfrm flipV="1">
            <a:off x="3393663" y="1601862"/>
            <a:ext cx="0" cy="94400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直線單箭頭接點 156">
            <a:extLst>
              <a:ext uri="{FF2B5EF4-FFF2-40B4-BE49-F238E27FC236}">
                <a16:creationId xmlns:a16="http://schemas.microsoft.com/office/drawing/2014/main" id="{C8759FEA-AF97-40F4-B882-1A4E830B2A77}"/>
              </a:ext>
            </a:extLst>
          </p:cNvPr>
          <p:cNvCxnSpPr>
            <a:cxnSpLocks/>
          </p:cNvCxnSpPr>
          <p:nvPr/>
        </p:nvCxnSpPr>
        <p:spPr>
          <a:xfrm flipH="1" flipV="1">
            <a:off x="5647304" y="1598272"/>
            <a:ext cx="0" cy="987215"/>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直線單箭頭接點 157">
            <a:extLst>
              <a:ext uri="{FF2B5EF4-FFF2-40B4-BE49-F238E27FC236}">
                <a16:creationId xmlns:a16="http://schemas.microsoft.com/office/drawing/2014/main" id="{B7671D1C-647B-4D36-BACA-E62D35BD1457}"/>
              </a:ext>
            </a:extLst>
          </p:cNvPr>
          <p:cNvCxnSpPr>
            <a:cxnSpLocks/>
          </p:cNvCxnSpPr>
          <p:nvPr/>
        </p:nvCxnSpPr>
        <p:spPr>
          <a:xfrm flipH="1" flipV="1">
            <a:off x="7906507" y="1544949"/>
            <a:ext cx="0" cy="1036363"/>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4CCFEBF4-9E75-4EEC-8B39-9660600E7733}"/>
              </a:ext>
            </a:extLst>
          </p:cNvPr>
          <p:cNvCxnSpPr>
            <a:cxnSpLocks/>
          </p:cNvCxnSpPr>
          <p:nvPr/>
        </p:nvCxnSpPr>
        <p:spPr>
          <a:xfrm flipH="1" flipV="1">
            <a:off x="10137577" y="1564946"/>
            <a:ext cx="0" cy="1053869"/>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直線單箭頭接點 159">
            <a:extLst>
              <a:ext uri="{FF2B5EF4-FFF2-40B4-BE49-F238E27FC236}">
                <a16:creationId xmlns:a16="http://schemas.microsoft.com/office/drawing/2014/main" id="{B8648A90-3DF4-4567-B112-D401D76DF68E}"/>
              </a:ext>
            </a:extLst>
          </p:cNvPr>
          <p:cNvCxnSpPr>
            <a:cxnSpLocks/>
            <a:endCxn id="11" idx="1"/>
          </p:cNvCxnSpPr>
          <p:nvPr/>
        </p:nvCxnSpPr>
        <p:spPr>
          <a:xfrm>
            <a:off x="2679002" y="2709688"/>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3D2D1344-4857-4737-A299-2F4C78C67A26}"/>
              </a:ext>
            </a:extLst>
          </p:cNvPr>
          <p:cNvCxnSpPr>
            <a:cxnSpLocks/>
          </p:cNvCxnSpPr>
          <p:nvPr/>
        </p:nvCxnSpPr>
        <p:spPr>
          <a:xfrm>
            <a:off x="4972692" y="2728030"/>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單箭頭接點 161">
            <a:extLst>
              <a:ext uri="{FF2B5EF4-FFF2-40B4-BE49-F238E27FC236}">
                <a16:creationId xmlns:a16="http://schemas.microsoft.com/office/drawing/2014/main" id="{48523943-D74F-4447-A0DB-479CABB3F6D7}"/>
              </a:ext>
            </a:extLst>
          </p:cNvPr>
          <p:cNvCxnSpPr>
            <a:cxnSpLocks/>
          </p:cNvCxnSpPr>
          <p:nvPr/>
        </p:nvCxnSpPr>
        <p:spPr>
          <a:xfrm>
            <a:off x="7203004" y="2746018"/>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單箭頭接點 162">
            <a:extLst>
              <a:ext uri="{FF2B5EF4-FFF2-40B4-BE49-F238E27FC236}">
                <a16:creationId xmlns:a16="http://schemas.microsoft.com/office/drawing/2014/main" id="{620AF92D-77A6-459D-B5E2-1408C5B14B58}"/>
              </a:ext>
            </a:extLst>
          </p:cNvPr>
          <p:cNvCxnSpPr>
            <a:cxnSpLocks/>
          </p:cNvCxnSpPr>
          <p:nvPr/>
        </p:nvCxnSpPr>
        <p:spPr>
          <a:xfrm>
            <a:off x="9407673" y="2762701"/>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163">
            <a:extLst>
              <a:ext uri="{FF2B5EF4-FFF2-40B4-BE49-F238E27FC236}">
                <a16:creationId xmlns:a16="http://schemas.microsoft.com/office/drawing/2014/main" id="{148BC753-1DAD-4C9A-A04E-F2813197DA58}"/>
              </a:ext>
            </a:extLst>
          </p:cNvPr>
          <p:cNvCxnSpPr>
            <a:cxnSpLocks/>
          </p:cNvCxnSpPr>
          <p:nvPr/>
        </p:nvCxnSpPr>
        <p:spPr>
          <a:xfrm flipH="1">
            <a:off x="5326339" y="1564945"/>
            <a:ext cx="4811238"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DF511227-D070-43B9-B0D2-6A33A96A7CC8}"/>
                  </a:ext>
                </a:extLst>
              </p:cNvPr>
              <p:cNvSpPr txBox="1"/>
              <p:nvPr/>
            </p:nvSpPr>
            <p:spPr>
              <a:xfrm>
                <a:off x="9728006" y="810779"/>
                <a:ext cx="2407647"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𝑏</m:t>
                          </m:r>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nary>
                        <m:naryPr>
                          <m:chr m:val="∑"/>
                          <m:supHide m:val="on"/>
                          <m:ctrlPr>
                            <a:rPr lang="en-US" altLang="zh-TW" sz="2800" i="1">
                              <a:latin typeface="Cambria Math" panose="02040503050406030204" pitchFamily="18" charset="0"/>
                            </a:rPr>
                          </m:ctrlPr>
                        </m:naryPr>
                        <m:sub>
                          <m:r>
                            <m:rPr>
                              <m:brk m:alnAt="7"/>
                            </m:rPr>
                            <a:rPr lang="en-US" altLang="zh-TW" sz="2800" i="1">
                              <a:latin typeface="Cambria Math" panose="02040503050406030204" pitchFamily="18" charset="0"/>
                            </a:rPr>
                            <m:t>𝑖</m:t>
                          </m:r>
                        </m:sub>
                        <m:sup/>
                        <m:e>
                          <m:sSub>
                            <m:sSubPr>
                              <m:ctrlPr>
                                <a:rPr lang="en-US" altLang="zh-TW" sz="2800" i="1">
                                  <a:latin typeface="Cambria Math" panose="02040503050406030204" pitchFamily="18" charset="0"/>
                                </a:rPr>
                              </m:ctrlPr>
                            </m:sSubPr>
                            <m:e>
                              <m:acc>
                                <m:accPr>
                                  <m:chr m:val="̂"/>
                                  <m:ctrlPr>
                                    <a:rPr lang="zh-TW" altLang="en-US" sz="2800" i="1">
                                      <a:latin typeface="Cambria Math" panose="02040503050406030204" pitchFamily="18" charset="0"/>
                                    </a:rPr>
                                  </m:ctrlPr>
                                </m:accPr>
                                <m:e>
                                  <m:r>
                                    <a:rPr lang="zh-TW" altLang="en-US" sz="2800" i="1">
                                      <a:latin typeface="Cambria Math" panose="02040503050406030204" pitchFamily="18" charset="0"/>
                                    </a:rPr>
                                    <m:t>𝛼</m:t>
                                  </m:r>
                                </m:e>
                              </m:acc>
                            </m:e>
                            <m:sub>
                              <m:r>
                                <a:rPr lang="en-US" altLang="zh-TW" sz="2800" i="1">
                                  <a:latin typeface="Cambria Math" panose="02040503050406030204" pitchFamily="18" charset="0"/>
                                </a:rPr>
                                <m:t>2,</m:t>
                              </m:r>
                              <m:r>
                                <a:rPr lang="en-US" altLang="zh-TW" sz="2800" i="1">
                                  <a:latin typeface="Cambria Math" panose="02040503050406030204" pitchFamily="18" charset="0"/>
                                </a:rPr>
                                <m:t>𝑖</m:t>
                              </m:r>
                            </m:sub>
                          </m:sSub>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𝑣</m:t>
                              </m:r>
                            </m:e>
                            <m:sup>
                              <m:r>
                                <a:rPr lang="en-US" altLang="zh-TW" sz="2800" i="1">
                                  <a:latin typeface="Cambria Math" panose="02040503050406030204" pitchFamily="18" charset="0"/>
                                </a:rPr>
                                <m:t>𝑖</m:t>
                              </m:r>
                            </m:sup>
                          </m:sSup>
                          <m:r>
                            <m:rPr>
                              <m:nor/>
                            </m:rPr>
                            <a:rPr lang="zh-TW" altLang="en-US" sz="2800" dirty="0"/>
                            <m:t> </m:t>
                          </m:r>
                        </m:e>
                      </m:nary>
                    </m:oMath>
                  </m:oMathPara>
                </a14:m>
                <a:endParaRPr lang="zh-TW" altLang="en-US" sz="2800" dirty="0"/>
              </a:p>
            </p:txBody>
          </p:sp>
        </mc:Choice>
        <mc:Fallback xmlns="">
          <p:sp>
            <p:nvSpPr>
              <p:cNvPr id="46" name="文字方塊 45">
                <a:extLst>
                  <a:ext uri="{FF2B5EF4-FFF2-40B4-BE49-F238E27FC236}">
                    <a16:creationId xmlns:a16="http://schemas.microsoft.com/office/drawing/2014/main" xmlns:a14="http://schemas.microsoft.com/office/drawing/2010/main" xmlns="" id="{DF511227-D070-43B9-B0D2-6A33A96A7CC8}"/>
                  </a:ext>
                </a:extLst>
              </p:cNvPr>
              <p:cNvSpPr txBox="1">
                <a:spLocks noRot="1" noChangeAspect="1" noMove="1" noResize="1" noEditPoints="1" noAdjustHandles="1" noChangeArrowheads="1" noChangeShapeType="1" noTextEdit="1"/>
              </p:cNvSpPr>
              <p:nvPr/>
            </p:nvSpPr>
            <p:spPr>
              <a:xfrm>
                <a:off x="9728006" y="810779"/>
                <a:ext cx="2407647" cy="1045543"/>
              </a:xfrm>
              <a:prstGeom prst="rect">
                <a:avLst/>
              </a:prstGeom>
              <a:blipFill rotWithShape="0">
                <a:blip r:embed="rId8"/>
                <a:stretch>
                  <a:fillRect/>
                </a:stretch>
              </a:blipFill>
            </p:spPr>
            <p:txBody>
              <a:bodyPr/>
              <a:lstStyle/>
              <a:p>
                <a:r>
                  <a:rPr lang="zh-CN" altLang="en-US">
                    <a:noFill/>
                  </a:rPr>
                  <a:t> </a:t>
                </a:r>
              </a:p>
            </p:txBody>
          </p:sp>
        </mc:Fallback>
      </mc:AlternateContent>
      <p:cxnSp>
        <p:nvCxnSpPr>
          <p:cNvPr id="140" name="直線單箭頭接點 139">
            <a:extLst>
              <a:ext uri="{FF2B5EF4-FFF2-40B4-BE49-F238E27FC236}">
                <a16:creationId xmlns:a16="http://schemas.microsoft.com/office/drawing/2014/main" id="{3D7CAA45-5381-499E-A008-FC5C2B7AE63A}"/>
              </a:ext>
            </a:extLst>
          </p:cNvPr>
          <p:cNvCxnSpPr>
            <a:cxnSpLocks/>
          </p:cNvCxnSpPr>
          <p:nvPr/>
        </p:nvCxnSpPr>
        <p:spPr>
          <a:xfrm>
            <a:off x="3385007" y="1564945"/>
            <a:ext cx="1384155"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5" name="矩形 124">
            <a:extLst>
              <a:ext uri="{FF2B5EF4-FFF2-40B4-BE49-F238E27FC236}">
                <a16:creationId xmlns:a16="http://schemas.microsoft.com/office/drawing/2014/main" id="{A8A57BA2-4899-45E4-AA78-0CACE71829E8}"/>
              </a:ext>
            </a:extLst>
          </p:cNvPr>
          <p:cNvSpPr/>
          <p:nvPr/>
        </p:nvSpPr>
        <p:spPr>
          <a:xfrm>
            <a:off x="3241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C498D48F-F1E5-4DAC-81C0-0A670AAAC9E7}"/>
                  </a:ext>
                </a:extLst>
              </p:cNvPr>
              <p:cNvSpPr txBox="1"/>
              <p:nvPr/>
            </p:nvSpPr>
            <p:spPr>
              <a:xfrm>
                <a:off x="3050127" y="383340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26" name="文字方塊 125">
                <a:extLst>
                  <a:ext uri="{FF2B5EF4-FFF2-40B4-BE49-F238E27FC236}">
                    <a16:creationId xmlns:a16="http://schemas.microsoft.com/office/drawing/2014/main" id="{C498D48F-F1E5-4DAC-81C0-0A670AAAC9E7}"/>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a:blip r:embed="rId9"/>
                <a:stretch>
                  <a:fillRect/>
                </a:stretch>
              </a:blipFill>
            </p:spPr>
            <p:txBody>
              <a:bodyPr/>
              <a:lstStyle/>
              <a:p>
                <a:r>
                  <a:rPr lang="zh-TW" altLang="en-US">
                    <a:noFill/>
                  </a:rPr>
                  <a:t> </a:t>
                </a:r>
              </a:p>
            </p:txBody>
          </p:sp>
        </mc:Fallback>
      </mc:AlternateContent>
      <p:sp>
        <p:nvSpPr>
          <p:cNvPr id="127" name="矩形 126">
            <a:extLst>
              <a:ext uri="{FF2B5EF4-FFF2-40B4-BE49-F238E27FC236}">
                <a16:creationId xmlns:a16="http://schemas.microsoft.com/office/drawing/2014/main" id="{6C03518B-CB82-49F1-A27C-7FC4A67D7D07}"/>
              </a:ext>
            </a:extLst>
          </p:cNvPr>
          <p:cNvSpPr/>
          <p:nvPr/>
        </p:nvSpPr>
        <p:spPr>
          <a:xfrm>
            <a:off x="2669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30" name="文字方塊 129">
                <a:extLst>
                  <a:ext uri="{FF2B5EF4-FFF2-40B4-BE49-F238E27FC236}">
                    <a16:creationId xmlns:a16="http://schemas.microsoft.com/office/drawing/2014/main" id="{28D59FBD-E3BC-42FB-A29A-38A872CCCFA4}"/>
                  </a:ext>
                </a:extLst>
              </p:cNvPr>
              <p:cNvSpPr txBox="1"/>
              <p:nvPr/>
            </p:nvSpPr>
            <p:spPr>
              <a:xfrm>
                <a:off x="2488023" y="384368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30" name="文字方塊 129">
                <a:extLst>
                  <a:ext uri="{FF2B5EF4-FFF2-40B4-BE49-F238E27FC236}">
                    <a16:creationId xmlns:a16="http://schemas.microsoft.com/office/drawing/2014/main" id="{28D59FBD-E3BC-42FB-A29A-38A872CCCFA4}"/>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a:blip r:embed="rId10"/>
                <a:stretch>
                  <a:fillRect/>
                </a:stretch>
              </a:blipFill>
            </p:spPr>
            <p:txBody>
              <a:bodyPr/>
              <a:lstStyle/>
              <a:p>
                <a:r>
                  <a:rPr lang="zh-TW" altLang="en-US">
                    <a:noFill/>
                  </a:rPr>
                  <a:t> </a:t>
                </a:r>
              </a:p>
            </p:txBody>
          </p:sp>
        </mc:Fallback>
      </mc:AlternateContent>
      <p:sp>
        <p:nvSpPr>
          <p:cNvPr id="131" name="矩形 130">
            <a:extLst>
              <a:ext uri="{FF2B5EF4-FFF2-40B4-BE49-F238E27FC236}">
                <a16:creationId xmlns:a16="http://schemas.microsoft.com/office/drawing/2014/main" id="{4F25357E-792D-4107-A691-AABF0BF91A1E}"/>
              </a:ext>
            </a:extLst>
          </p:cNvPr>
          <p:cNvSpPr/>
          <p:nvPr/>
        </p:nvSpPr>
        <p:spPr>
          <a:xfrm>
            <a:off x="2107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5" name="文字方塊 164">
                <a:extLst>
                  <a:ext uri="{FF2B5EF4-FFF2-40B4-BE49-F238E27FC236}">
                    <a16:creationId xmlns:a16="http://schemas.microsoft.com/office/drawing/2014/main" id="{8D39E76D-0585-45E3-B93E-D046035D8D7C}"/>
                  </a:ext>
                </a:extLst>
              </p:cNvPr>
              <p:cNvSpPr txBox="1"/>
              <p:nvPr/>
            </p:nvSpPr>
            <p:spPr>
              <a:xfrm>
                <a:off x="1925920" y="384368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65" name="文字方塊 164">
                <a:extLst>
                  <a:ext uri="{FF2B5EF4-FFF2-40B4-BE49-F238E27FC236}">
                    <a16:creationId xmlns:a16="http://schemas.microsoft.com/office/drawing/2014/main" id="{8D39E76D-0585-45E3-B93E-D046035D8D7C}"/>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a:blip r:embed="rId11"/>
                <a:stretch>
                  <a:fillRect b="-10667"/>
                </a:stretch>
              </a:blipFill>
            </p:spPr>
            <p:txBody>
              <a:bodyPr/>
              <a:lstStyle/>
              <a:p>
                <a:r>
                  <a:rPr lang="zh-TW" altLang="en-US">
                    <a:noFill/>
                  </a:rPr>
                  <a:t> </a:t>
                </a:r>
              </a:p>
            </p:txBody>
          </p:sp>
        </mc:Fallback>
      </mc:AlternateContent>
      <p:sp>
        <p:nvSpPr>
          <p:cNvPr id="166" name="矩形 165">
            <a:extLst>
              <a:ext uri="{FF2B5EF4-FFF2-40B4-BE49-F238E27FC236}">
                <a16:creationId xmlns:a16="http://schemas.microsoft.com/office/drawing/2014/main" id="{2D8F76F1-503F-48F4-B124-31EB9777CBCC}"/>
              </a:ext>
            </a:extLst>
          </p:cNvPr>
          <p:cNvSpPr/>
          <p:nvPr/>
        </p:nvSpPr>
        <p:spPr>
          <a:xfrm>
            <a:off x="5518097" y="37789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7" name="文字方塊 166">
                <a:extLst>
                  <a:ext uri="{FF2B5EF4-FFF2-40B4-BE49-F238E27FC236}">
                    <a16:creationId xmlns:a16="http://schemas.microsoft.com/office/drawing/2014/main" id="{581900A0-2A24-44E5-928C-8753BAD80789}"/>
                  </a:ext>
                </a:extLst>
              </p:cNvPr>
              <p:cNvSpPr txBox="1"/>
              <p:nvPr/>
            </p:nvSpPr>
            <p:spPr>
              <a:xfrm>
                <a:off x="5326339" y="381647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67" name="文字方塊 166">
                <a:extLst>
                  <a:ext uri="{FF2B5EF4-FFF2-40B4-BE49-F238E27FC236}">
                    <a16:creationId xmlns:a16="http://schemas.microsoft.com/office/drawing/2014/main" id="{581900A0-2A24-44E5-928C-8753BAD80789}"/>
                  </a:ext>
                </a:extLst>
              </p:cNvPr>
              <p:cNvSpPr txBox="1">
                <a:spLocks noRot="1" noChangeAspect="1" noMove="1" noResize="1" noEditPoints="1" noAdjustHandles="1" noChangeArrowheads="1" noChangeShapeType="1" noTextEdit="1"/>
              </p:cNvSpPr>
              <p:nvPr/>
            </p:nvSpPr>
            <p:spPr>
              <a:xfrm>
                <a:off x="3802338" y="3816476"/>
                <a:ext cx="715161" cy="461665"/>
              </a:xfrm>
              <a:prstGeom prst="rect">
                <a:avLst/>
              </a:prstGeom>
              <a:blipFill>
                <a:blip r:embed="rId12"/>
                <a:stretch>
                  <a:fillRect/>
                </a:stretch>
              </a:blipFill>
            </p:spPr>
            <p:txBody>
              <a:bodyPr/>
              <a:lstStyle/>
              <a:p>
                <a:r>
                  <a:rPr lang="zh-TW" altLang="en-US">
                    <a:noFill/>
                  </a:rPr>
                  <a:t> </a:t>
                </a:r>
              </a:p>
            </p:txBody>
          </p:sp>
        </mc:Fallback>
      </mc:AlternateContent>
      <p:sp>
        <p:nvSpPr>
          <p:cNvPr id="168" name="矩形 167">
            <a:extLst>
              <a:ext uri="{FF2B5EF4-FFF2-40B4-BE49-F238E27FC236}">
                <a16:creationId xmlns:a16="http://schemas.microsoft.com/office/drawing/2014/main" id="{489558E0-D7DE-49E8-92AF-3E284976B230}"/>
              </a:ext>
            </a:extLst>
          </p:cNvPr>
          <p:cNvSpPr/>
          <p:nvPr/>
        </p:nvSpPr>
        <p:spPr>
          <a:xfrm>
            <a:off x="4945719" y="377893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9" name="文字方塊 168">
                <a:extLst>
                  <a:ext uri="{FF2B5EF4-FFF2-40B4-BE49-F238E27FC236}">
                    <a16:creationId xmlns:a16="http://schemas.microsoft.com/office/drawing/2014/main" id="{AA66187E-270D-425E-BB8C-6B5503A0B26F}"/>
                  </a:ext>
                </a:extLst>
              </p:cNvPr>
              <p:cNvSpPr txBox="1"/>
              <p:nvPr/>
            </p:nvSpPr>
            <p:spPr>
              <a:xfrm>
                <a:off x="4764235" y="382675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69" name="文字方塊 168">
                <a:extLst>
                  <a:ext uri="{FF2B5EF4-FFF2-40B4-BE49-F238E27FC236}">
                    <a16:creationId xmlns:a16="http://schemas.microsoft.com/office/drawing/2014/main" id="{AA66187E-270D-425E-BB8C-6B5503A0B26F}"/>
                  </a:ext>
                </a:extLst>
              </p:cNvPr>
              <p:cNvSpPr txBox="1">
                <a:spLocks noRot="1" noChangeAspect="1" noMove="1" noResize="1" noEditPoints="1" noAdjustHandles="1" noChangeArrowheads="1" noChangeShapeType="1" noTextEdit="1"/>
              </p:cNvSpPr>
              <p:nvPr/>
            </p:nvSpPr>
            <p:spPr>
              <a:xfrm>
                <a:off x="3240234" y="3826750"/>
                <a:ext cx="715161" cy="461665"/>
              </a:xfrm>
              <a:prstGeom prst="rect">
                <a:avLst/>
              </a:prstGeom>
              <a:blipFill>
                <a:blip r:embed="rId13"/>
                <a:stretch>
                  <a:fillRect/>
                </a:stretch>
              </a:blipFill>
            </p:spPr>
            <p:txBody>
              <a:bodyPr/>
              <a:lstStyle/>
              <a:p>
                <a:r>
                  <a:rPr lang="zh-TW" altLang="en-US">
                    <a:noFill/>
                  </a:rPr>
                  <a:t> </a:t>
                </a:r>
              </a:p>
            </p:txBody>
          </p:sp>
        </mc:Fallback>
      </mc:AlternateContent>
      <p:sp>
        <p:nvSpPr>
          <p:cNvPr id="170" name="矩形 169">
            <a:extLst>
              <a:ext uri="{FF2B5EF4-FFF2-40B4-BE49-F238E27FC236}">
                <a16:creationId xmlns:a16="http://schemas.microsoft.com/office/drawing/2014/main" id="{24FEE5EC-40B3-4BDE-ABD0-508D8973FDB2}"/>
              </a:ext>
            </a:extLst>
          </p:cNvPr>
          <p:cNvSpPr/>
          <p:nvPr/>
        </p:nvSpPr>
        <p:spPr>
          <a:xfrm>
            <a:off x="4383616" y="377893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1" name="文字方塊 170">
                <a:extLst>
                  <a:ext uri="{FF2B5EF4-FFF2-40B4-BE49-F238E27FC236}">
                    <a16:creationId xmlns:a16="http://schemas.microsoft.com/office/drawing/2014/main" id="{51EF13B0-E442-4CBF-A736-BFBAC9E30CFC}"/>
                  </a:ext>
                </a:extLst>
              </p:cNvPr>
              <p:cNvSpPr txBox="1"/>
              <p:nvPr/>
            </p:nvSpPr>
            <p:spPr>
              <a:xfrm>
                <a:off x="4202132" y="382675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71" name="文字方塊 170">
                <a:extLst>
                  <a:ext uri="{FF2B5EF4-FFF2-40B4-BE49-F238E27FC236}">
                    <a16:creationId xmlns:a16="http://schemas.microsoft.com/office/drawing/2014/main" id="{51EF13B0-E442-4CBF-A736-BFBAC9E30CFC}"/>
                  </a:ext>
                </a:extLst>
              </p:cNvPr>
              <p:cNvSpPr txBox="1">
                <a:spLocks noRot="1" noChangeAspect="1" noMove="1" noResize="1" noEditPoints="1" noAdjustHandles="1" noChangeArrowheads="1" noChangeShapeType="1" noTextEdit="1"/>
              </p:cNvSpPr>
              <p:nvPr/>
            </p:nvSpPr>
            <p:spPr>
              <a:xfrm>
                <a:off x="2678131" y="3826750"/>
                <a:ext cx="715161" cy="461665"/>
              </a:xfrm>
              <a:prstGeom prst="rect">
                <a:avLst/>
              </a:prstGeom>
              <a:blipFill>
                <a:blip r:embed="rId14"/>
                <a:stretch>
                  <a:fillRect b="-10667"/>
                </a:stretch>
              </a:blipFill>
            </p:spPr>
            <p:txBody>
              <a:bodyPr/>
              <a:lstStyle/>
              <a:p>
                <a:r>
                  <a:rPr lang="zh-TW" altLang="en-US">
                    <a:noFill/>
                  </a:rPr>
                  <a:t> </a:t>
                </a:r>
              </a:p>
            </p:txBody>
          </p:sp>
        </mc:Fallback>
      </mc:AlternateContent>
      <p:sp>
        <p:nvSpPr>
          <p:cNvPr id="172" name="矩形 171">
            <a:extLst>
              <a:ext uri="{FF2B5EF4-FFF2-40B4-BE49-F238E27FC236}">
                <a16:creationId xmlns:a16="http://schemas.microsoft.com/office/drawing/2014/main" id="{6B9C4549-506D-4921-8C01-87F39CE9C1A7}"/>
              </a:ext>
            </a:extLst>
          </p:cNvPr>
          <p:cNvSpPr/>
          <p:nvPr/>
        </p:nvSpPr>
        <p:spPr>
          <a:xfrm>
            <a:off x="7762213" y="378952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3" name="文字方塊 172">
                <a:extLst>
                  <a:ext uri="{FF2B5EF4-FFF2-40B4-BE49-F238E27FC236}">
                    <a16:creationId xmlns:a16="http://schemas.microsoft.com/office/drawing/2014/main" id="{E829B031-8443-4252-B42B-569360A0578E}"/>
                  </a:ext>
                </a:extLst>
              </p:cNvPr>
              <p:cNvSpPr txBox="1"/>
              <p:nvPr/>
            </p:nvSpPr>
            <p:spPr>
              <a:xfrm>
                <a:off x="7570455" y="382707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73" name="文字方塊 172">
                <a:extLst>
                  <a:ext uri="{FF2B5EF4-FFF2-40B4-BE49-F238E27FC236}">
                    <a16:creationId xmlns:a16="http://schemas.microsoft.com/office/drawing/2014/main" id="{E829B031-8443-4252-B42B-569360A0578E}"/>
                  </a:ext>
                </a:extLst>
              </p:cNvPr>
              <p:cNvSpPr txBox="1">
                <a:spLocks noRot="1" noChangeAspect="1" noMove="1" noResize="1" noEditPoints="1" noAdjustHandles="1" noChangeArrowheads="1" noChangeShapeType="1" noTextEdit="1"/>
              </p:cNvSpPr>
              <p:nvPr/>
            </p:nvSpPr>
            <p:spPr>
              <a:xfrm>
                <a:off x="6046454" y="3827070"/>
                <a:ext cx="715161" cy="461665"/>
              </a:xfrm>
              <a:prstGeom prst="rect">
                <a:avLst/>
              </a:prstGeom>
              <a:blipFill>
                <a:blip r:embed="rId15"/>
                <a:stretch>
                  <a:fillRect/>
                </a:stretch>
              </a:blipFill>
            </p:spPr>
            <p:txBody>
              <a:bodyPr/>
              <a:lstStyle/>
              <a:p>
                <a:r>
                  <a:rPr lang="zh-TW" altLang="en-US">
                    <a:noFill/>
                  </a:rPr>
                  <a:t> </a:t>
                </a:r>
              </a:p>
            </p:txBody>
          </p:sp>
        </mc:Fallback>
      </mc:AlternateContent>
      <p:sp>
        <p:nvSpPr>
          <p:cNvPr id="174" name="矩形 173">
            <a:extLst>
              <a:ext uri="{FF2B5EF4-FFF2-40B4-BE49-F238E27FC236}">
                <a16:creationId xmlns:a16="http://schemas.microsoft.com/office/drawing/2014/main" id="{5C613E91-2B51-4A93-A171-8D3FA276ACEB}"/>
              </a:ext>
            </a:extLst>
          </p:cNvPr>
          <p:cNvSpPr/>
          <p:nvPr/>
        </p:nvSpPr>
        <p:spPr>
          <a:xfrm>
            <a:off x="7189835" y="3789527"/>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5" name="文字方塊 174">
                <a:extLst>
                  <a:ext uri="{FF2B5EF4-FFF2-40B4-BE49-F238E27FC236}">
                    <a16:creationId xmlns:a16="http://schemas.microsoft.com/office/drawing/2014/main" id="{76E32E36-88F8-4442-8DDC-0D4DD4B94ADC}"/>
                  </a:ext>
                </a:extLst>
              </p:cNvPr>
              <p:cNvSpPr txBox="1"/>
              <p:nvPr/>
            </p:nvSpPr>
            <p:spPr>
              <a:xfrm>
                <a:off x="7008351" y="383734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75" name="文字方塊 174">
                <a:extLst>
                  <a:ext uri="{FF2B5EF4-FFF2-40B4-BE49-F238E27FC236}">
                    <a16:creationId xmlns:a16="http://schemas.microsoft.com/office/drawing/2014/main" id="{76E32E36-88F8-4442-8DDC-0D4DD4B94ADC}"/>
                  </a:ext>
                </a:extLst>
              </p:cNvPr>
              <p:cNvSpPr txBox="1">
                <a:spLocks noRot="1" noChangeAspect="1" noMove="1" noResize="1" noEditPoints="1" noAdjustHandles="1" noChangeArrowheads="1" noChangeShapeType="1" noTextEdit="1"/>
              </p:cNvSpPr>
              <p:nvPr/>
            </p:nvSpPr>
            <p:spPr>
              <a:xfrm>
                <a:off x="5484350" y="3837344"/>
                <a:ext cx="715161" cy="461665"/>
              </a:xfrm>
              <a:prstGeom prst="rect">
                <a:avLst/>
              </a:prstGeom>
              <a:blipFill>
                <a:blip r:embed="rId16"/>
                <a:stretch>
                  <a:fillRect/>
                </a:stretch>
              </a:blipFill>
            </p:spPr>
            <p:txBody>
              <a:bodyPr/>
              <a:lstStyle/>
              <a:p>
                <a:r>
                  <a:rPr lang="zh-TW" altLang="en-US">
                    <a:noFill/>
                  </a:rPr>
                  <a:t> </a:t>
                </a:r>
              </a:p>
            </p:txBody>
          </p:sp>
        </mc:Fallback>
      </mc:AlternateContent>
      <p:sp>
        <p:nvSpPr>
          <p:cNvPr id="176" name="矩形 175">
            <a:extLst>
              <a:ext uri="{FF2B5EF4-FFF2-40B4-BE49-F238E27FC236}">
                <a16:creationId xmlns:a16="http://schemas.microsoft.com/office/drawing/2014/main" id="{14772534-C991-406B-8C00-EDADD56F964B}"/>
              </a:ext>
            </a:extLst>
          </p:cNvPr>
          <p:cNvSpPr/>
          <p:nvPr/>
        </p:nvSpPr>
        <p:spPr>
          <a:xfrm>
            <a:off x="6627732" y="3789527"/>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7" name="文字方塊 176">
                <a:extLst>
                  <a:ext uri="{FF2B5EF4-FFF2-40B4-BE49-F238E27FC236}">
                    <a16:creationId xmlns:a16="http://schemas.microsoft.com/office/drawing/2014/main" id="{E788EF0A-3F1E-427F-9867-EFFC0DA54AB6}"/>
                  </a:ext>
                </a:extLst>
              </p:cNvPr>
              <p:cNvSpPr txBox="1"/>
              <p:nvPr/>
            </p:nvSpPr>
            <p:spPr>
              <a:xfrm>
                <a:off x="6446248" y="383734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77" name="文字方塊 176">
                <a:extLst>
                  <a:ext uri="{FF2B5EF4-FFF2-40B4-BE49-F238E27FC236}">
                    <a16:creationId xmlns:a16="http://schemas.microsoft.com/office/drawing/2014/main" id="{E788EF0A-3F1E-427F-9867-EFFC0DA54AB6}"/>
                  </a:ext>
                </a:extLst>
              </p:cNvPr>
              <p:cNvSpPr txBox="1">
                <a:spLocks noRot="1" noChangeAspect="1" noMove="1" noResize="1" noEditPoints="1" noAdjustHandles="1" noChangeArrowheads="1" noChangeShapeType="1" noTextEdit="1"/>
              </p:cNvSpPr>
              <p:nvPr/>
            </p:nvSpPr>
            <p:spPr>
              <a:xfrm>
                <a:off x="4922247" y="3837344"/>
                <a:ext cx="715161" cy="461665"/>
              </a:xfrm>
              <a:prstGeom prst="rect">
                <a:avLst/>
              </a:prstGeom>
              <a:blipFill>
                <a:blip r:embed="rId17"/>
                <a:stretch>
                  <a:fillRect b="-10526"/>
                </a:stretch>
              </a:blipFill>
            </p:spPr>
            <p:txBody>
              <a:bodyPr/>
              <a:lstStyle/>
              <a:p>
                <a:r>
                  <a:rPr lang="zh-TW" altLang="en-US">
                    <a:noFill/>
                  </a:rPr>
                  <a:t> </a:t>
                </a:r>
              </a:p>
            </p:txBody>
          </p:sp>
        </mc:Fallback>
      </mc:AlternateContent>
      <p:sp>
        <p:nvSpPr>
          <p:cNvPr id="178" name="矩形 177">
            <a:extLst>
              <a:ext uri="{FF2B5EF4-FFF2-40B4-BE49-F238E27FC236}">
                <a16:creationId xmlns:a16="http://schemas.microsoft.com/office/drawing/2014/main" id="{F0545D61-D960-464A-8BBA-9362F7791528}"/>
              </a:ext>
            </a:extLst>
          </p:cNvPr>
          <p:cNvSpPr/>
          <p:nvPr/>
        </p:nvSpPr>
        <p:spPr>
          <a:xfrm>
            <a:off x="10014917" y="3803115"/>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9" name="文字方塊 178">
                <a:extLst>
                  <a:ext uri="{FF2B5EF4-FFF2-40B4-BE49-F238E27FC236}">
                    <a16:creationId xmlns:a16="http://schemas.microsoft.com/office/drawing/2014/main" id="{573E02FE-EDF7-46DE-BAA5-3B47291AA057}"/>
                  </a:ext>
                </a:extLst>
              </p:cNvPr>
              <p:cNvSpPr txBox="1"/>
              <p:nvPr/>
            </p:nvSpPr>
            <p:spPr>
              <a:xfrm>
                <a:off x="9823159" y="384065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79" name="文字方塊 178">
                <a:extLst>
                  <a:ext uri="{FF2B5EF4-FFF2-40B4-BE49-F238E27FC236}">
                    <a16:creationId xmlns:a16="http://schemas.microsoft.com/office/drawing/2014/main" id="{573E02FE-EDF7-46DE-BAA5-3B47291AA057}"/>
                  </a:ext>
                </a:extLst>
              </p:cNvPr>
              <p:cNvSpPr txBox="1">
                <a:spLocks noRot="1" noChangeAspect="1" noMove="1" noResize="1" noEditPoints="1" noAdjustHandles="1" noChangeArrowheads="1" noChangeShapeType="1" noTextEdit="1"/>
              </p:cNvSpPr>
              <p:nvPr/>
            </p:nvSpPr>
            <p:spPr>
              <a:xfrm>
                <a:off x="8299158" y="3840658"/>
                <a:ext cx="715161" cy="461665"/>
              </a:xfrm>
              <a:prstGeom prst="rect">
                <a:avLst/>
              </a:prstGeom>
              <a:blipFill>
                <a:blip r:embed="rId18"/>
                <a:stretch>
                  <a:fillRect/>
                </a:stretch>
              </a:blipFill>
            </p:spPr>
            <p:txBody>
              <a:bodyPr/>
              <a:lstStyle/>
              <a:p>
                <a:r>
                  <a:rPr lang="zh-TW" altLang="en-US">
                    <a:noFill/>
                  </a:rPr>
                  <a:t> </a:t>
                </a:r>
              </a:p>
            </p:txBody>
          </p:sp>
        </mc:Fallback>
      </mc:AlternateContent>
      <p:sp>
        <p:nvSpPr>
          <p:cNvPr id="180" name="矩形 179">
            <a:extLst>
              <a:ext uri="{FF2B5EF4-FFF2-40B4-BE49-F238E27FC236}">
                <a16:creationId xmlns:a16="http://schemas.microsoft.com/office/drawing/2014/main" id="{8FC5FE51-5BCF-4ABF-87BC-EB77C3B0798F}"/>
              </a:ext>
            </a:extLst>
          </p:cNvPr>
          <p:cNvSpPr/>
          <p:nvPr/>
        </p:nvSpPr>
        <p:spPr>
          <a:xfrm>
            <a:off x="9442539" y="3803115"/>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1" name="文字方塊 180">
                <a:extLst>
                  <a:ext uri="{FF2B5EF4-FFF2-40B4-BE49-F238E27FC236}">
                    <a16:creationId xmlns:a16="http://schemas.microsoft.com/office/drawing/2014/main" id="{53E09230-8F52-4028-BEFC-CAA77CB73312}"/>
                  </a:ext>
                </a:extLst>
              </p:cNvPr>
              <p:cNvSpPr txBox="1"/>
              <p:nvPr/>
            </p:nvSpPr>
            <p:spPr>
              <a:xfrm>
                <a:off x="9261055" y="385093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81" name="文字方塊 180">
                <a:extLst>
                  <a:ext uri="{FF2B5EF4-FFF2-40B4-BE49-F238E27FC236}">
                    <a16:creationId xmlns:a16="http://schemas.microsoft.com/office/drawing/2014/main" id="{53E09230-8F52-4028-BEFC-CAA77CB73312}"/>
                  </a:ext>
                </a:extLst>
              </p:cNvPr>
              <p:cNvSpPr txBox="1">
                <a:spLocks noRot="1" noChangeAspect="1" noMove="1" noResize="1" noEditPoints="1" noAdjustHandles="1" noChangeArrowheads="1" noChangeShapeType="1" noTextEdit="1"/>
              </p:cNvSpPr>
              <p:nvPr/>
            </p:nvSpPr>
            <p:spPr>
              <a:xfrm>
                <a:off x="7737054" y="3850932"/>
                <a:ext cx="715161" cy="461665"/>
              </a:xfrm>
              <a:prstGeom prst="rect">
                <a:avLst/>
              </a:prstGeom>
              <a:blipFill>
                <a:blip r:embed="rId19"/>
                <a:stretch>
                  <a:fillRect/>
                </a:stretch>
              </a:blipFill>
            </p:spPr>
            <p:txBody>
              <a:bodyPr/>
              <a:lstStyle/>
              <a:p>
                <a:r>
                  <a:rPr lang="zh-TW" altLang="en-US">
                    <a:noFill/>
                  </a:rPr>
                  <a:t> </a:t>
                </a:r>
              </a:p>
            </p:txBody>
          </p:sp>
        </mc:Fallback>
      </mc:AlternateContent>
      <p:sp>
        <p:nvSpPr>
          <p:cNvPr id="182" name="矩形 181">
            <a:extLst>
              <a:ext uri="{FF2B5EF4-FFF2-40B4-BE49-F238E27FC236}">
                <a16:creationId xmlns:a16="http://schemas.microsoft.com/office/drawing/2014/main" id="{AE66A1AB-0C9F-41F2-8BE8-E6E2BCD01351}"/>
              </a:ext>
            </a:extLst>
          </p:cNvPr>
          <p:cNvSpPr/>
          <p:nvPr/>
        </p:nvSpPr>
        <p:spPr>
          <a:xfrm>
            <a:off x="8880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3" name="文字方塊 182">
                <a:extLst>
                  <a:ext uri="{FF2B5EF4-FFF2-40B4-BE49-F238E27FC236}">
                    <a16:creationId xmlns:a16="http://schemas.microsoft.com/office/drawing/2014/main" id="{3BFA6C9D-B465-4999-B04D-2DF6594A1C17}"/>
                  </a:ext>
                </a:extLst>
              </p:cNvPr>
              <p:cNvSpPr txBox="1"/>
              <p:nvPr/>
            </p:nvSpPr>
            <p:spPr>
              <a:xfrm>
                <a:off x="8698952" y="385093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83" name="文字方塊 182">
                <a:extLst>
                  <a:ext uri="{FF2B5EF4-FFF2-40B4-BE49-F238E27FC236}">
                    <a16:creationId xmlns:a16="http://schemas.microsoft.com/office/drawing/2014/main" id="{3BFA6C9D-B465-4999-B04D-2DF6594A1C17}"/>
                  </a:ext>
                </a:extLst>
              </p:cNvPr>
              <p:cNvSpPr txBox="1">
                <a:spLocks noRot="1" noChangeAspect="1" noMove="1" noResize="1" noEditPoints="1" noAdjustHandles="1" noChangeArrowheads="1" noChangeShapeType="1" noTextEdit="1"/>
              </p:cNvSpPr>
              <p:nvPr/>
            </p:nvSpPr>
            <p:spPr>
              <a:xfrm>
                <a:off x="7174951" y="3850932"/>
                <a:ext cx="715161" cy="461665"/>
              </a:xfrm>
              <a:prstGeom prst="rect">
                <a:avLst/>
              </a:prstGeom>
              <a:blipFill>
                <a:blip r:embed="rId20"/>
                <a:stretch>
                  <a:fillRect b="-10667"/>
                </a:stretch>
              </a:blipFill>
            </p:spPr>
            <p:txBody>
              <a:bodyPr/>
              <a:lstStyle/>
              <a:p>
                <a:r>
                  <a:rPr lang="zh-TW" altLang="en-US">
                    <a:noFill/>
                  </a:rPr>
                  <a:t> </a:t>
                </a:r>
              </a:p>
            </p:txBody>
          </p:sp>
        </mc:Fallback>
      </mc:AlternateContent>
      <p:grpSp>
        <p:nvGrpSpPr>
          <p:cNvPr id="184" name="群組 183">
            <a:extLst>
              <a:ext uri="{FF2B5EF4-FFF2-40B4-BE49-F238E27FC236}">
                <a16:creationId xmlns:a16="http://schemas.microsoft.com/office/drawing/2014/main" id="{3A067D6E-4259-4E11-AD46-E11D077CBA35}"/>
              </a:ext>
            </a:extLst>
          </p:cNvPr>
          <p:cNvGrpSpPr/>
          <p:nvPr/>
        </p:nvGrpSpPr>
        <p:grpSpPr>
          <a:xfrm>
            <a:off x="8545722" y="5277714"/>
            <a:ext cx="715161" cy="540000"/>
            <a:chOff x="7174951" y="3803115"/>
            <a:chExt cx="715161" cy="540000"/>
          </a:xfrm>
        </p:grpSpPr>
        <p:sp>
          <p:nvSpPr>
            <p:cNvPr id="185" name="矩形 184">
              <a:extLst>
                <a:ext uri="{FF2B5EF4-FFF2-40B4-BE49-F238E27FC236}">
                  <a16:creationId xmlns:a16="http://schemas.microsoft.com/office/drawing/2014/main" id="{0D080B20-83FE-4A2F-8E3F-40BA01E0B50F}"/>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6" name="文字方塊 185">
                  <a:extLst>
                    <a:ext uri="{FF2B5EF4-FFF2-40B4-BE49-F238E27FC236}">
                      <a16:creationId xmlns:a16="http://schemas.microsoft.com/office/drawing/2014/main" id="{E6D535BA-B46D-4F18-8EE2-5B9F7DBBA93B}"/>
                    </a:ext>
                  </a:extLst>
                </p:cNvPr>
                <p:cNvSpPr txBox="1"/>
                <p:nvPr/>
              </p:nvSpPr>
              <p:spPr>
                <a:xfrm>
                  <a:off x="7174951" y="38509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86" name="文字方塊 185">
                  <a:extLst>
                    <a:ext uri="{FF2B5EF4-FFF2-40B4-BE49-F238E27FC236}">
                      <a16:creationId xmlns:a16="http://schemas.microsoft.com/office/drawing/2014/main" id="{E6D535BA-B46D-4F18-8EE2-5B9F7DBBA93B}"/>
                    </a:ext>
                  </a:extLst>
                </p:cNvPr>
                <p:cNvSpPr txBox="1">
                  <a:spLocks noRot="1" noChangeAspect="1" noMove="1" noResize="1" noEditPoints="1" noAdjustHandles="1" noChangeArrowheads="1" noChangeShapeType="1" noTextEdit="1"/>
                </p:cNvSpPr>
                <p:nvPr/>
              </p:nvSpPr>
              <p:spPr>
                <a:xfrm>
                  <a:off x="7174951" y="3850932"/>
                  <a:ext cx="715161" cy="461665"/>
                </a:xfrm>
                <a:prstGeom prst="rect">
                  <a:avLst/>
                </a:prstGeom>
                <a:blipFill>
                  <a:blip r:embed="rId21"/>
                  <a:stretch>
                    <a:fillRect b="-10667"/>
                  </a:stretch>
                </a:blipFill>
              </p:spPr>
              <p:txBody>
                <a:bodyPr/>
                <a:lstStyle/>
                <a:p>
                  <a:r>
                    <a:rPr lang="zh-TW" altLang="en-US">
                      <a:noFill/>
                    </a:rPr>
                    <a:t> </a:t>
                  </a:r>
                </a:p>
              </p:txBody>
            </p:sp>
          </mc:Fallback>
        </mc:AlternateContent>
      </p:grpSp>
      <p:grpSp>
        <p:nvGrpSpPr>
          <p:cNvPr id="187" name="群組 186">
            <a:extLst>
              <a:ext uri="{FF2B5EF4-FFF2-40B4-BE49-F238E27FC236}">
                <a16:creationId xmlns:a16="http://schemas.microsoft.com/office/drawing/2014/main" id="{AD8CEDA7-1FC3-4862-9F3A-DA2DF91BACC7}"/>
              </a:ext>
            </a:extLst>
          </p:cNvPr>
          <p:cNvGrpSpPr/>
          <p:nvPr/>
        </p:nvGrpSpPr>
        <p:grpSpPr>
          <a:xfrm>
            <a:off x="7900868" y="4729605"/>
            <a:ext cx="715161" cy="461665"/>
            <a:chOff x="7193535" y="5191659"/>
            <a:chExt cx="715161" cy="461665"/>
          </a:xfrm>
        </p:grpSpPr>
        <p:sp>
          <p:nvSpPr>
            <p:cNvPr id="188" name="矩形 187">
              <a:extLst>
                <a:ext uri="{FF2B5EF4-FFF2-40B4-BE49-F238E27FC236}">
                  <a16:creationId xmlns:a16="http://schemas.microsoft.com/office/drawing/2014/main" id="{83D289E5-940C-48FB-AA2C-B2E0396A661C}"/>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9" name="文字方塊 188">
                  <a:extLst>
                    <a:ext uri="{FF2B5EF4-FFF2-40B4-BE49-F238E27FC236}">
                      <a16:creationId xmlns:a16="http://schemas.microsoft.com/office/drawing/2014/main" id="{B496837E-DDE5-41FB-8DB8-868A957DBEB8}"/>
                    </a:ext>
                  </a:extLst>
                </p:cNvPr>
                <p:cNvSpPr txBox="1"/>
                <p:nvPr/>
              </p:nvSpPr>
              <p:spPr>
                <a:xfrm>
                  <a:off x="7193535" y="519165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89" name="文字方塊 188">
                  <a:extLst>
                    <a:ext uri="{FF2B5EF4-FFF2-40B4-BE49-F238E27FC236}">
                      <a16:creationId xmlns:a16="http://schemas.microsoft.com/office/drawing/2014/main" id="{B496837E-DDE5-41FB-8DB8-868A957DBEB8}"/>
                    </a:ext>
                  </a:extLst>
                </p:cNvPr>
                <p:cNvSpPr txBox="1">
                  <a:spLocks noRot="1" noChangeAspect="1" noMove="1" noResize="1" noEditPoints="1" noAdjustHandles="1" noChangeArrowheads="1" noChangeShapeType="1" noTextEdit="1"/>
                </p:cNvSpPr>
                <p:nvPr/>
              </p:nvSpPr>
              <p:spPr>
                <a:xfrm>
                  <a:off x="7193535" y="5191659"/>
                  <a:ext cx="715161" cy="461665"/>
                </a:xfrm>
                <a:prstGeom prst="rect">
                  <a:avLst/>
                </a:prstGeom>
                <a:blipFill>
                  <a:blip r:embed="rId22"/>
                  <a:stretch>
                    <a:fillRect/>
                  </a:stretch>
                </a:blipFill>
              </p:spPr>
              <p:txBody>
                <a:bodyPr/>
                <a:lstStyle/>
                <a:p>
                  <a:r>
                    <a:rPr lang="zh-TW" altLang="en-US">
                      <a:noFill/>
                    </a:rPr>
                    <a:t> </a:t>
                  </a:r>
                </a:p>
              </p:txBody>
            </p:sp>
          </mc:Fallback>
        </mc:AlternateContent>
      </p:grpSp>
      <p:grpSp>
        <p:nvGrpSpPr>
          <p:cNvPr id="190" name="群組 189">
            <a:extLst>
              <a:ext uri="{FF2B5EF4-FFF2-40B4-BE49-F238E27FC236}">
                <a16:creationId xmlns:a16="http://schemas.microsoft.com/office/drawing/2014/main" id="{F4CEF948-73ED-438E-81FA-49AE930D3E26}"/>
              </a:ext>
            </a:extLst>
          </p:cNvPr>
          <p:cNvGrpSpPr/>
          <p:nvPr/>
        </p:nvGrpSpPr>
        <p:grpSpPr>
          <a:xfrm>
            <a:off x="7900868" y="5143180"/>
            <a:ext cx="715161" cy="461665"/>
            <a:chOff x="7193535" y="5191659"/>
            <a:chExt cx="715161" cy="461665"/>
          </a:xfrm>
        </p:grpSpPr>
        <p:sp>
          <p:nvSpPr>
            <p:cNvPr id="191" name="矩形 190">
              <a:extLst>
                <a:ext uri="{FF2B5EF4-FFF2-40B4-BE49-F238E27FC236}">
                  <a16:creationId xmlns:a16="http://schemas.microsoft.com/office/drawing/2014/main" id="{3CADDDCA-CC86-46E9-A145-927521D4D1B6}"/>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92" name="文字方塊 191">
                  <a:extLst>
                    <a:ext uri="{FF2B5EF4-FFF2-40B4-BE49-F238E27FC236}">
                      <a16:creationId xmlns:a16="http://schemas.microsoft.com/office/drawing/2014/main" id="{D4F38831-DDA5-4F6E-A6C4-9F2E48FF0106}"/>
                    </a:ext>
                  </a:extLst>
                </p:cNvPr>
                <p:cNvSpPr txBox="1"/>
                <p:nvPr/>
              </p:nvSpPr>
              <p:spPr>
                <a:xfrm>
                  <a:off x="7193535" y="519165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92" name="文字方塊 191">
                  <a:extLst>
                    <a:ext uri="{FF2B5EF4-FFF2-40B4-BE49-F238E27FC236}">
                      <a16:creationId xmlns:a16="http://schemas.microsoft.com/office/drawing/2014/main" id="{D4F38831-DDA5-4F6E-A6C4-9F2E48FF0106}"/>
                    </a:ext>
                  </a:extLst>
                </p:cNvPr>
                <p:cNvSpPr txBox="1">
                  <a:spLocks noRot="1" noChangeAspect="1" noMove="1" noResize="1" noEditPoints="1" noAdjustHandles="1" noChangeArrowheads="1" noChangeShapeType="1" noTextEdit="1"/>
                </p:cNvSpPr>
                <p:nvPr/>
              </p:nvSpPr>
              <p:spPr>
                <a:xfrm>
                  <a:off x="7193535" y="5191659"/>
                  <a:ext cx="715161" cy="461665"/>
                </a:xfrm>
                <a:prstGeom prst="rect">
                  <a:avLst/>
                </a:prstGeom>
                <a:blipFill>
                  <a:blip r:embed="rId23"/>
                  <a:stretch>
                    <a:fillRect/>
                  </a:stretch>
                </a:blipFill>
              </p:spPr>
              <p:txBody>
                <a:bodyPr/>
                <a:lstStyle/>
                <a:p>
                  <a:r>
                    <a:rPr lang="zh-TW" altLang="en-US">
                      <a:noFill/>
                    </a:rPr>
                    <a:t> </a:t>
                  </a:r>
                </a:p>
              </p:txBody>
            </p:sp>
          </mc:Fallback>
        </mc:AlternateContent>
      </p:grpSp>
      <p:grpSp>
        <p:nvGrpSpPr>
          <p:cNvPr id="193" name="群組 192">
            <a:extLst>
              <a:ext uri="{FF2B5EF4-FFF2-40B4-BE49-F238E27FC236}">
                <a16:creationId xmlns:a16="http://schemas.microsoft.com/office/drawing/2014/main" id="{41BE7CDB-D5E6-451D-85FF-4ECC8FEA795E}"/>
              </a:ext>
            </a:extLst>
          </p:cNvPr>
          <p:cNvGrpSpPr/>
          <p:nvPr/>
        </p:nvGrpSpPr>
        <p:grpSpPr>
          <a:xfrm>
            <a:off x="7900868" y="5555079"/>
            <a:ext cx="715161" cy="461665"/>
            <a:chOff x="7193535" y="5191659"/>
            <a:chExt cx="715161" cy="461665"/>
          </a:xfrm>
        </p:grpSpPr>
        <p:sp>
          <p:nvSpPr>
            <p:cNvPr id="194" name="矩形 193">
              <a:extLst>
                <a:ext uri="{FF2B5EF4-FFF2-40B4-BE49-F238E27FC236}">
                  <a16:creationId xmlns:a16="http://schemas.microsoft.com/office/drawing/2014/main" id="{F14FBC58-89E5-4AF4-AA77-713873081D2F}"/>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95" name="文字方塊 194">
                  <a:extLst>
                    <a:ext uri="{FF2B5EF4-FFF2-40B4-BE49-F238E27FC236}">
                      <a16:creationId xmlns:a16="http://schemas.microsoft.com/office/drawing/2014/main" id="{1C208ACF-1655-47A0-BA31-64FC7DB86385}"/>
                    </a:ext>
                  </a:extLst>
                </p:cNvPr>
                <p:cNvSpPr txBox="1"/>
                <p:nvPr/>
              </p:nvSpPr>
              <p:spPr>
                <a:xfrm>
                  <a:off x="7193535" y="519165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95" name="文字方塊 194">
                  <a:extLst>
                    <a:ext uri="{FF2B5EF4-FFF2-40B4-BE49-F238E27FC236}">
                      <a16:creationId xmlns:a16="http://schemas.microsoft.com/office/drawing/2014/main" id="{1C208ACF-1655-47A0-BA31-64FC7DB86385}"/>
                    </a:ext>
                  </a:extLst>
                </p:cNvPr>
                <p:cNvSpPr txBox="1">
                  <a:spLocks noRot="1" noChangeAspect="1" noMove="1" noResize="1" noEditPoints="1" noAdjustHandles="1" noChangeArrowheads="1" noChangeShapeType="1" noTextEdit="1"/>
                </p:cNvSpPr>
                <p:nvPr/>
              </p:nvSpPr>
              <p:spPr>
                <a:xfrm>
                  <a:off x="7193535" y="5191659"/>
                  <a:ext cx="715161" cy="461665"/>
                </a:xfrm>
                <a:prstGeom prst="rect">
                  <a:avLst/>
                </a:prstGeom>
                <a:blipFill>
                  <a:blip r:embed="rId24"/>
                  <a:stretch>
                    <a:fillRect/>
                  </a:stretch>
                </a:blipFill>
              </p:spPr>
              <p:txBody>
                <a:bodyPr/>
                <a:lstStyle/>
                <a:p>
                  <a:r>
                    <a:rPr lang="zh-TW" altLang="en-US">
                      <a:noFill/>
                    </a:rPr>
                    <a:t> </a:t>
                  </a:r>
                </a:p>
              </p:txBody>
            </p:sp>
          </mc:Fallback>
        </mc:AlternateContent>
      </p:grpSp>
      <p:grpSp>
        <p:nvGrpSpPr>
          <p:cNvPr id="196" name="群組 195">
            <a:extLst>
              <a:ext uri="{FF2B5EF4-FFF2-40B4-BE49-F238E27FC236}">
                <a16:creationId xmlns:a16="http://schemas.microsoft.com/office/drawing/2014/main" id="{F2AAF516-226F-4783-A3D0-D860946B341F}"/>
              </a:ext>
            </a:extLst>
          </p:cNvPr>
          <p:cNvGrpSpPr/>
          <p:nvPr/>
        </p:nvGrpSpPr>
        <p:grpSpPr>
          <a:xfrm>
            <a:off x="7900868" y="5951511"/>
            <a:ext cx="715161" cy="461665"/>
            <a:chOff x="7193535" y="5191659"/>
            <a:chExt cx="715161" cy="461665"/>
          </a:xfrm>
        </p:grpSpPr>
        <p:sp>
          <p:nvSpPr>
            <p:cNvPr id="197" name="矩形 196">
              <a:extLst>
                <a:ext uri="{FF2B5EF4-FFF2-40B4-BE49-F238E27FC236}">
                  <a16:creationId xmlns:a16="http://schemas.microsoft.com/office/drawing/2014/main" id="{93208E78-1DB8-4840-83D5-E69AE8206E23}"/>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98" name="文字方塊 197">
                  <a:extLst>
                    <a:ext uri="{FF2B5EF4-FFF2-40B4-BE49-F238E27FC236}">
                      <a16:creationId xmlns:a16="http://schemas.microsoft.com/office/drawing/2014/main" id="{F3EF312D-2998-4632-AB96-0DEEEE18487E}"/>
                    </a:ext>
                  </a:extLst>
                </p:cNvPr>
                <p:cNvSpPr txBox="1"/>
                <p:nvPr/>
              </p:nvSpPr>
              <p:spPr>
                <a:xfrm>
                  <a:off x="7193535" y="519165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98" name="文字方塊 197">
                  <a:extLst>
                    <a:ext uri="{FF2B5EF4-FFF2-40B4-BE49-F238E27FC236}">
                      <a16:creationId xmlns:a16="http://schemas.microsoft.com/office/drawing/2014/main" id="{F3EF312D-2998-4632-AB96-0DEEEE18487E}"/>
                    </a:ext>
                  </a:extLst>
                </p:cNvPr>
                <p:cNvSpPr txBox="1">
                  <a:spLocks noRot="1" noChangeAspect="1" noMove="1" noResize="1" noEditPoints="1" noAdjustHandles="1" noChangeArrowheads="1" noChangeShapeType="1" noTextEdit="1"/>
                </p:cNvSpPr>
                <p:nvPr/>
              </p:nvSpPr>
              <p:spPr>
                <a:xfrm>
                  <a:off x="7193535" y="5191659"/>
                  <a:ext cx="715161" cy="461665"/>
                </a:xfrm>
                <a:prstGeom prst="rect">
                  <a:avLst/>
                </a:prstGeom>
                <a:blipFill>
                  <a:blip r:embed="rId25"/>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99" name="文字方塊 198">
                <a:extLst>
                  <a:ext uri="{FF2B5EF4-FFF2-40B4-BE49-F238E27FC236}">
                    <a16:creationId xmlns:a16="http://schemas.microsoft.com/office/drawing/2014/main" id="{A1724F84-FFEC-4C85-8BE6-F355A4CE8460}"/>
                  </a:ext>
                </a:extLst>
              </p:cNvPr>
              <p:cNvSpPr txBox="1"/>
              <p:nvPr/>
            </p:nvSpPr>
            <p:spPr>
              <a:xfrm>
                <a:off x="7432537" y="5411648"/>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oMath>
                  </m:oMathPara>
                </a14:m>
                <a:endParaRPr lang="zh-TW" altLang="en-US" sz="2400" dirty="0"/>
              </a:p>
            </p:txBody>
          </p:sp>
        </mc:Choice>
        <mc:Fallback xmlns="">
          <p:sp>
            <p:nvSpPr>
              <p:cNvPr id="199" name="文字方塊 198">
                <a:extLst>
                  <a:ext uri="{FF2B5EF4-FFF2-40B4-BE49-F238E27FC236}">
                    <a16:creationId xmlns:a16="http://schemas.microsoft.com/office/drawing/2014/main" id="{A1724F84-FFEC-4C85-8BE6-F355A4CE8460}"/>
                  </a:ext>
                </a:extLst>
              </p:cNvPr>
              <p:cNvSpPr txBox="1">
                <a:spLocks noRot="1" noChangeAspect="1" noMove="1" noResize="1" noEditPoints="1" noAdjustHandles="1" noChangeArrowheads="1" noChangeShapeType="1" noTextEdit="1"/>
              </p:cNvSpPr>
              <p:nvPr/>
            </p:nvSpPr>
            <p:spPr>
              <a:xfrm>
                <a:off x="5908536" y="5411648"/>
                <a:ext cx="298159" cy="369332"/>
              </a:xfrm>
              <a:prstGeom prst="rect">
                <a:avLst/>
              </a:prstGeom>
              <a:blipFill>
                <a:blip r:embed="rId26"/>
                <a:stretch>
                  <a:fillRect l="-10204" r="-10204"/>
                </a:stretch>
              </a:blipFill>
            </p:spPr>
            <p:txBody>
              <a:bodyPr/>
              <a:lstStyle/>
              <a:p>
                <a:r>
                  <a:rPr lang="zh-TW" altLang="en-US">
                    <a:noFill/>
                  </a:rPr>
                  <a:t> </a:t>
                </a:r>
              </a:p>
            </p:txBody>
          </p:sp>
        </mc:Fallback>
      </mc:AlternateContent>
      <p:grpSp>
        <p:nvGrpSpPr>
          <p:cNvPr id="200" name="群組 199">
            <a:extLst>
              <a:ext uri="{FF2B5EF4-FFF2-40B4-BE49-F238E27FC236}">
                <a16:creationId xmlns:a16="http://schemas.microsoft.com/office/drawing/2014/main" id="{A051C2BF-9219-4172-BFB2-D968287D0C5D}"/>
              </a:ext>
            </a:extLst>
          </p:cNvPr>
          <p:cNvGrpSpPr/>
          <p:nvPr/>
        </p:nvGrpSpPr>
        <p:grpSpPr>
          <a:xfrm>
            <a:off x="4966301" y="4609127"/>
            <a:ext cx="565091" cy="430683"/>
            <a:chOff x="5686213" y="4717020"/>
            <a:chExt cx="565091" cy="430683"/>
          </a:xfrm>
        </p:grpSpPr>
        <p:sp>
          <p:nvSpPr>
            <p:cNvPr id="201" name="矩形 200">
              <a:extLst>
                <a:ext uri="{FF2B5EF4-FFF2-40B4-BE49-F238E27FC236}">
                  <a16:creationId xmlns:a16="http://schemas.microsoft.com/office/drawing/2014/main" id="{C8B367E6-85FF-4617-9C88-23D1FDC3AE39}"/>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2" name="文字方塊 201">
                  <a:extLst>
                    <a:ext uri="{FF2B5EF4-FFF2-40B4-BE49-F238E27FC236}">
                      <a16:creationId xmlns:a16="http://schemas.microsoft.com/office/drawing/2014/main" id="{61E0D0A6-3C62-48FA-B107-74BE0EC66163}"/>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oMath>
                    </m:oMathPara>
                  </a14:m>
                  <a:endParaRPr lang="zh-TW" altLang="en-US" sz="2400" dirty="0"/>
                </a:p>
              </p:txBody>
            </p:sp>
          </mc:Choice>
          <mc:Fallback xmlns="">
            <p:sp>
              <p:nvSpPr>
                <p:cNvPr id="202" name="文字方塊 201">
                  <a:extLst>
                    <a:ext uri="{FF2B5EF4-FFF2-40B4-BE49-F238E27FC236}">
                      <a16:creationId xmlns:a16="http://schemas.microsoft.com/office/drawing/2014/main" id="{61E0D0A6-3C62-48FA-B107-74BE0EC66163}"/>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27"/>
                  <a:stretch>
                    <a:fillRect l="-7609" r="-5435" b="-11111"/>
                  </a:stretch>
                </a:blipFill>
              </p:spPr>
              <p:txBody>
                <a:bodyPr/>
                <a:lstStyle/>
                <a:p>
                  <a:r>
                    <a:rPr lang="zh-TW" altLang="en-US">
                      <a:noFill/>
                    </a:rPr>
                    <a:t> </a:t>
                  </a:r>
                </a:p>
              </p:txBody>
            </p:sp>
          </mc:Fallback>
        </mc:AlternateContent>
      </p:grpSp>
      <p:grpSp>
        <p:nvGrpSpPr>
          <p:cNvPr id="203" name="群組 202">
            <a:extLst>
              <a:ext uri="{FF2B5EF4-FFF2-40B4-BE49-F238E27FC236}">
                <a16:creationId xmlns:a16="http://schemas.microsoft.com/office/drawing/2014/main" id="{B946CFED-5D07-4543-9436-8702BD1DCF65}"/>
              </a:ext>
            </a:extLst>
          </p:cNvPr>
          <p:cNvGrpSpPr/>
          <p:nvPr/>
        </p:nvGrpSpPr>
        <p:grpSpPr>
          <a:xfrm>
            <a:off x="4975010" y="5039810"/>
            <a:ext cx="565091" cy="430683"/>
            <a:chOff x="5686213" y="4717020"/>
            <a:chExt cx="565091" cy="430683"/>
          </a:xfrm>
        </p:grpSpPr>
        <p:sp>
          <p:nvSpPr>
            <p:cNvPr id="204" name="矩形 203">
              <a:extLst>
                <a:ext uri="{FF2B5EF4-FFF2-40B4-BE49-F238E27FC236}">
                  <a16:creationId xmlns:a16="http://schemas.microsoft.com/office/drawing/2014/main" id="{669173A6-9A5C-4D93-9B07-FE6E7EC18291}"/>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5" name="文字方塊 204">
                  <a:extLst>
                    <a:ext uri="{FF2B5EF4-FFF2-40B4-BE49-F238E27FC236}">
                      <a16:creationId xmlns:a16="http://schemas.microsoft.com/office/drawing/2014/main" id="{17C59726-E86A-4B5C-AD2C-B5D624612772}"/>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oMath>
                    </m:oMathPara>
                  </a14:m>
                  <a:endParaRPr lang="zh-TW" altLang="en-US" sz="2400" dirty="0"/>
                </a:p>
              </p:txBody>
            </p:sp>
          </mc:Choice>
          <mc:Fallback xmlns="">
            <p:sp>
              <p:nvSpPr>
                <p:cNvPr id="205" name="文字方塊 204">
                  <a:extLst>
                    <a:ext uri="{FF2B5EF4-FFF2-40B4-BE49-F238E27FC236}">
                      <a16:creationId xmlns:a16="http://schemas.microsoft.com/office/drawing/2014/main" id="{17C59726-E86A-4B5C-AD2C-B5D624612772}"/>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28"/>
                  <a:stretch>
                    <a:fillRect l="-6452" r="-4301" b="-11111"/>
                  </a:stretch>
                </a:blipFill>
              </p:spPr>
              <p:txBody>
                <a:bodyPr/>
                <a:lstStyle/>
                <a:p>
                  <a:r>
                    <a:rPr lang="zh-TW" altLang="en-US">
                      <a:noFill/>
                    </a:rPr>
                    <a:t> </a:t>
                  </a:r>
                </a:p>
              </p:txBody>
            </p:sp>
          </mc:Fallback>
        </mc:AlternateContent>
      </p:grpSp>
      <p:grpSp>
        <p:nvGrpSpPr>
          <p:cNvPr id="206" name="群組 205">
            <a:extLst>
              <a:ext uri="{FF2B5EF4-FFF2-40B4-BE49-F238E27FC236}">
                <a16:creationId xmlns:a16="http://schemas.microsoft.com/office/drawing/2014/main" id="{E689F411-604E-41FF-92FD-0C8BFA8EE045}"/>
              </a:ext>
            </a:extLst>
          </p:cNvPr>
          <p:cNvGrpSpPr/>
          <p:nvPr/>
        </p:nvGrpSpPr>
        <p:grpSpPr>
          <a:xfrm>
            <a:off x="4975378" y="5472724"/>
            <a:ext cx="565091" cy="430683"/>
            <a:chOff x="5686213" y="4717020"/>
            <a:chExt cx="565091" cy="430683"/>
          </a:xfrm>
        </p:grpSpPr>
        <p:sp>
          <p:nvSpPr>
            <p:cNvPr id="207" name="矩形 206">
              <a:extLst>
                <a:ext uri="{FF2B5EF4-FFF2-40B4-BE49-F238E27FC236}">
                  <a16:creationId xmlns:a16="http://schemas.microsoft.com/office/drawing/2014/main" id="{321C23DB-9AB9-44EF-BC02-F5B5B0850578}"/>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8" name="文字方塊 207">
                  <a:extLst>
                    <a:ext uri="{FF2B5EF4-FFF2-40B4-BE49-F238E27FC236}">
                      <a16:creationId xmlns:a16="http://schemas.microsoft.com/office/drawing/2014/main" id="{294E108D-6BD3-479B-9DF0-1023321015F2}"/>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oMath>
                    </m:oMathPara>
                  </a14:m>
                  <a:endParaRPr lang="zh-TW" altLang="en-US" sz="2400" dirty="0"/>
                </a:p>
              </p:txBody>
            </p:sp>
          </mc:Choice>
          <mc:Fallback xmlns="">
            <p:sp>
              <p:nvSpPr>
                <p:cNvPr id="208" name="文字方塊 207">
                  <a:extLst>
                    <a:ext uri="{FF2B5EF4-FFF2-40B4-BE49-F238E27FC236}">
                      <a16:creationId xmlns:a16="http://schemas.microsoft.com/office/drawing/2014/main" id="{294E108D-6BD3-479B-9DF0-1023321015F2}"/>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29"/>
                  <a:stretch>
                    <a:fillRect l="-6452" r="-4301" b="-11111"/>
                  </a:stretch>
                </a:blipFill>
              </p:spPr>
              <p:txBody>
                <a:bodyPr/>
                <a:lstStyle/>
                <a:p>
                  <a:r>
                    <a:rPr lang="zh-TW" altLang="en-US">
                      <a:noFill/>
                    </a:rPr>
                    <a:t> </a:t>
                  </a:r>
                </a:p>
              </p:txBody>
            </p:sp>
          </mc:Fallback>
        </mc:AlternateContent>
      </p:grpSp>
      <p:grpSp>
        <p:nvGrpSpPr>
          <p:cNvPr id="209" name="群組 208">
            <a:extLst>
              <a:ext uri="{FF2B5EF4-FFF2-40B4-BE49-F238E27FC236}">
                <a16:creationId xmlns:a16="http://schemas.microsoft.com/office/drawing/2014/main" id="{23859274-A036-4ACC-9629-16817A16EF7F}"/>
              </a:ext>
            </a:extLst>
          </p:cNvPr>
          <p:cNvGrpSpPr/>
          <p:nvPr/>
        </p:nvGrpSpPr>
        <p:grpSpPr>
          <a:xfrm>
            <a:off x="4975714" y="5900950"/>
            <a:ext cx="565091" cy="430683"/>
            <a:chOff x="5686213" y="4717020"/>
            <a:chExt cx="565091" cy="430683"/>
          </a:xfrm>
        </p:grpSpPr>
        <p:sp>
          <p:nvSpPr>
            <p:cNvPr id="210" name="矩形 209">
              <a:extLst>
                <a:ext uri="{FF2B5EF4-FFF2-40B4-BE49-F238E27FC236}">
                  <a16:creationId xmlns:a16="http://schemas.microsoft.com/office/drawing/2014/main" id="{791A98A3-2991-4C7F-B396-D5465E38CF95}"/>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1" name="文字方塊 210">
                  <a:extLst>
                    <a:ext uri="{FF2B5EF4-FFF2-40B4-BE49-F238E27FC236}">
                      <a16:creationId xmlns:a16="http://schemas.microsoft.com/office/drawing/2014/main" id="{89F3B038-3917-4476-B584-6E092FE2BC72}"/>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Sub>
                      </m:oMath>
                    </m:oMathPara>
                  </a14:m>
                  <a:endParaRPr lang="zh-TW" altLang="en-US" sz="2400" dirty="0"/>
                </a:p>
              </p:txBody>
            </p:sp>
          </mc:Choice>
          <mc:Fallback xmlns="">
            <p:sp>
              <p:nvSpPr>
                <p:cNvPr id="211" name="文字方塊 210">
                  <a:extLst>
                    <a:ext uri="{FF2B5EF4-FFF2-40B4-BE49-F238E27FC236}">
                      <a16:creationId xmlns:a16="http://schemas.microsoft.com/office/drawing/2014/main" id="{89F3B038-3917-4476-B584-6E092FE2BC72}"/>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30"/>
                  <a:stretch>
                    <a:fillRect l="-6452" r="-4301" b="-11111"/>
                  </a:stretch>
                </a:blipFill>
              </p:spPr>
              <p:txBody>
                <a:bodyPr/>
                <a:lstStyle/>
                <a:p>
                  <a:r>
                    <a:rPr lang="zh-TW" altLang="en-US">
                      <a:noFill/>
                    </a:rPr>
                    <a:t> </a:t>
                  </a:r>
                </a:p>
              </p:txBody>
            </p:sp>
          </mc:Fallback>
        </mc:AlternateContent>
      </p:grpSp>
      <p:grpSp>
        <p:nvGrpSpPr>
          <p:cNvPr id="212" name="群組 211">
            <a:extLst>
              <a:ext uri="{FF2B5EF4-FFF2-40B4-BE49-F238E27FC236}">
                <a16:creationId xmlns:a16="http://schemas.microsoft.com/office/drawing/2014/main" id="{2388E83A-4B87-4C10-B7E4-6222980131CC}"/>
              </a:ext>
            </a:extLst>
          </p:cNvPr>
          <p:cNvGrpSpPr/>
          <p:nvPr/>
        </p:nvGrpSpPr>
        <p:grpSpPr>
          <a:xfrm>
            <a:off x="9000607" y="5285078"/>
            <a:ext cx="715161" cy="540000"/>
            <a:chOff x="7174951" y="3803115"/>
            <a:chExt cx="715161" cy="540000"/>
          </a:xfrm>
        </p:grpSpPr>
        <p:sp>
          <p:nvSpPr>
            <p:cNvPr id="213" name="矩形 212">
              <a:extLst>
                <a:ext uri="{FF2B5EF4-FFF2-40B4-BE49-F238E27FC236}">
                  <a16:creationId xmlns:a16="http://schemas.microsoft.com/office/drawing/2014/main" id="{E947518A-038B-4D1B-989B-258FEA56F452}"/>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4" name="文字方塊 213">
                  <a:extLst>
                    <a:ext uri="{FF2B5EF4-FFF2-40B4-BE49-F238E27FC236}">
                      <a16:creationId xmlns:a16="http://schemas.microsoft.com/office/drawing/2014/main" id="{ACA262D8-C4DF-4E3E-9C0B-D5F8415868F7}"/>
                    </a:ext>
                  </a:extLst>
                </p:cNvPr>
                <p:cNvSpPr txBox="1"/>
                <p:nvPr/>
              </p:nvSpPr>
              <p:spPr>
                <a:xfrm>
                  <a:off x="7174951" y="38509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214" name="文字方塊 213">
                  <a:extLst>
                    <a:ext uri="{FF2B5EF4-FFF2-40B4-BE49-F238E27FC236}">
                      <a16:creationId xmlns:a16="http://schemas.microsoft.com/office/drawing/2014/main" id="{ACA262D8-C4DF-4E3E-9C0B-D5F8415868F7}"/>
                    </a:ext>
                  </a:extLst>
                </p:cNvPr>
                <p:cNvSpPr txBox="1">
                  <a:spLocks noRot="1" noChangeAspect="1" noMove="1" noResize="1" noEditPoints="1" noAdjustHandles="1" noChangeArrowheads="1" noChangeShapeType="1" noTextEdit="1"/>
                </p:cNvSpPr>
                <p:nvPr/>
              </p:nvSpPr>
              <p:spPr>
                <a:xfrm>
                  <a:off x="7174951" y="3850932"/>
                  <a:ext cx="715161" cy="461665"/>
                </a:xfrm>
                <a:prstGeom prst="rect">
                  <a:avLst/>
                </a:prstGeom>
                <a:blipFill>
                  <a:blip r:embed="rId31"/>
                  <a:stretch>
                    <a:fillRect b="-9211"/>
                  </a:stretch>
                </a:blipFill>
              </p:spPr>
              <p:txBody>
                <a:bodyPr/>
                <a:lstStyle/>
                <a:p>
                  <a:r>
                    <a:rPr lang="zh-TW" altLang="en-US">
                      <a:noFill/>
                    </a:rPr>
                    <a:t> </a:t>
                  </a:r>
                </a:p>
              </p:txBody>
            </p:sp>
          </mc:Fallback>
        </mc:AlternateContent>
      </p:grpSp>
      <p:grpSp>
        <p:nvGrpSpPr>
          <p:cNvPr id="215" name="群組 214">
            <a:extLst>
              <a:ext uri="{FF2B5EF4-FFF2-40B4-BE49-F238E27FC236}">
                <a16:creationId xmlns:a16="http://schemas.microsoft.com/office/drawing/2014/main" id="{BD5F5BEB-1F95-43BD-A93A-C55EE4F996E7}"/>
              </a:ext>
            </a:extLst>
          </p:cNvPr>
          <p:cNvGrpSpPr/>
          <p:nvPr/>
        </p:nvGrpSpPr>
        <p:grpSpPr>
          <a:xfrm>
            <a:off x="5539407" y="4624021"/>
            <a:ext cx="572208" cy="430683"/>
            <a:chOff x="5686213" y="4717020"/>
            <a:chExt cx="572208" cy="430683"/>
          </a:xfrm>
        </p:grpSpPr>
        <p:sp>
          <p:nvSpPr>
            <p:cNvPr id="216" name="矩形 215">
              <a:extLst>
                <a:ext uri="{FF2B5EF4-FFF2-40B4-BE49-F238E27FC236}">
                  <a16:creationId xmlns:a16="http://schemas.microsoft.com/office/drawing/2014/main" id="{6D246F7F-7147-40B4-9F2F-F06F85D59CF4}"/>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7" name="文字方塊 216">
                  <a:extLst>
                    <a:ext uri="{FF2B5EF4-FFF2-40B4-BE49-F238E27FC236}">
                      <a16:creationId xmlns:a16="http://schemas.microsoft.com/office/drawing/2014/main" id="{59787C86-7D95-438E-AA5B-F461ECB52B3A}"/>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2,1</m:t>
                            </m:r>
                          </m:sub>
                        </m:sSub>
                      </m:oMath>
                    </m:oMathPara>
                  </a14:m>
                  <a:endParaRPr lang="zh-TW" altLang="en-US" sz="2400" dirty="0"/>
                </a:p>
              </p:txBody>
            </p:sp>
          </mc:Choice>
          <mc:Fallback xmlns="">
            <p:sp>
              <p:nvSpPr>
                <p:cNvPr id="217" name="文字方塊 216">
                  <a:extLst>
                    <a:ext uri="{FF2B5EF4-FFF2-40B4-BE49-F238E27FC236}">
                      <a16:creationId xmlns:a16="http://schemas.microsoft.com/office/drawing/2014/main" id="{59787C86-7D95-438E-AA5B-F461ECB52B3A}"/>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2"/>
                  <a:stretch>
                    <a:fillRect l="-7447" r="-4255" b="-11111"/>
                  </a:stretch>
                </a:blipFill>
              </p:spPr>
              <p:txBody>
                <a:bodyPr/>
                <a:lstStyle/>
                <a:p>
                  <a:r>
                    <a:rPr lang="zh-TW" altLang="en-US">
                      <a:noFill/>
                    </a:rPr>
                    <a:t> </a:t>
                  </a:r>
                </a:p>
              </p:txBody>
            </p:sp>
          </mc:Fallback>
        </mc:AlternateContent>
      </p:grpSp>
      <p:grpSp>
        <p:nvGrpSpPr>
          <p:cNvPr id="218" name="群組 217">
            <a:extLst>
              <a:ext uri="{FF2B5EF4-FFF2-40B4-BE49-F238E27FC236}">
                <a16:creationId xmlns:a16="http://schemas.microsoft.com/office/drawing/2014/main" id="{08AFD238-DD25-43E4-877C-E0937FED0A81}"/>
              </a:ext>
            </a:extLst>
          </p:cNvPr>
          <p:cNvGrpSpPr/>
          <p:nvPr/>
        </p:nvGrpSpPr>
        <p:grpSpPr>
          <a:xfrm>
            <a:off x="5548116" y="5054704"/>
            <a:ext cx="572208" cy="430683"/>
            <a:chOff x="5686213" y="4717020"/>
            <a:chExt cx="572208" cy="430683"/>
          </a:xfrm>
        </p:grpSpPr>
        <p:sp>
          <p:nvSpPr>
            <p:cNvPr id="219" name="矩形 218">
              <a:extLst>
                <a:ext uri="{FF2B5EF4-FFF2-40B4-BE49-F238E27FC236}">
                  <a16:creationId xmlns:a16="http://schemas.microsoft.com/office/drawing/2014/main" id="{683D67AA-3D12-448C-97AF-5BCCBB92A7D3}"/>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20" name="文字方塊 219">
                  <a:extLst>
                    <a:ext uri="{FF2B5EF4-FFF2-40B4-BE49-F238E27FC236}">
                      <a16:creationId xmlns:a16="http://schemas.microsoft.com/office/drawing/2014/main" id="{7E1E2F14-38D6-49F5-BEB3-7F6A4E176984}"/>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2,2</m:t>
                            </m:r>
                          </m:sub>
                        </m:sSub>
                      </m:oMath>
                    </m:oMathPara>
                  </a14:m>
                  <a:endParaRPr lang="zh-TW" altLang="en-US" sz="2400" dirty="0"/>
                </a:p>
              </p:txBody>
            </p:sp>
          </mc:Choice>
          <mc:Fallback xmlns="">
            <p:sp>
              <p:nvSpPr>
                <p:cNvPr id="220" name="文字方塊 219">
                  <a:extLst>
                    <a:ext uri="{FF2B5EF4-FFF2-40B4-BE49-F238E27FC236}">
                      <a16:creationId xmlns:a16="http://schemas.microsoft.com/office/drawing/2014/main" id="{7E1E2F14-38D6-49F5-BEB3-7F6A4E176984}"/>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3"/>
                  <a:stretch>
                    <a:fillRect l="-6383" r="-4255" b="-11111"/>
                  </a:stretch>
                </a:blipFill>
              </p:spPr>
              <p:txBody>
                <a:bodyPr/>
                <a:lstStyle/>
                <a:p>
                  <a:r>
                    <a:rPr lang="zh-TW" altLang="en-US">
                      <a:noFill/>
                    </a:rPr>
                    <a:t> </a:t>
                  </a:r>
                </a:p>
              </p:txBody>
            </p:sp>
          </mc:Fallback>
        </mc:AlternateContent>
      </p:grpSp>
      <p:grpSp>
        <p:nvGrpSpPr>
          <p:cNvPr id="221" name="群組 220">
            <a:extLst>
              <a:ext uri="{FF2B5EF4-FFF2-40B4-BE49-F238E27FC236}">
                <a16:creationId xmlns:a16="http://schemas.microsoft.com/office/drawing/2014/main" id="{0C7CB887-2DEF-45BD-AE3A-B5E6DC9DEAF0}"/>
              </a:ext>
            </a:extLst>
          </p:cNvPr>
          <p:cNvGrpSpPr/>
          <p:nvPr/>
        </p:nvGrpSpPr>
        <p:grpSpPr>
          <a:xfrm>
            <a:off x="5548484" y="5487618"/>
            <a:ext cx="572208" cy="430683"/>
            <a:chOff x="5686213" y="4717020"/>
            <a:chExt cx="572208" cy="430683"/>
          </a:xfrm>
        </p:grpSpPr>
        <p:sp>
          <p:nvSpPr>
            <p:cNvPr id="222" name="矩形 221">
              <a:extLst>
                <a:ext uri="{FF2B5EF4-FFF2-40B4-BE49-F238E27FC236}">
                  <a16:creationId xmlns:a16="http://schemas.microsoft.com/office/drawing/2014/main" id="{B003D30B-1187-463D-8826-43F0A44E19C4}"/>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23" name="文字方塊 222">
                  <a:extLst>
                    <a:ext uri="{FF2B5EF4-FFF2-40B4-BE49-F238E27FC236}">
                      <a16:creationId xmlns:a16="http://schemas.microsoft.com/office/drawing/2014/main" id="{C9C02927-198F-464C-9B39-7881357DF867}"/>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2,3</m:t>
                            </m:r>
                          </m:sub>
                        </m:sSub>
                      </m:oMath>
                    </m:oMathPara>
                  </a14:m>
                  <a:endParaRPr lang="zh-TW" altLang="en-US" sz="2400" dirty="0"/>
                </a:p>
              </p:txBody>
            </p:sp>
          </mc:Choice>
          <mc:Fallback xmlns="">
            <p:sp>
              <p:nvSpPr>
                <p:cNvPr id="223" name="文字方塊 222">
                  <a:extLst>
                    <a:ext uri="{FF2B5EF4-FFF2-40B4-BE49-F238E27FC236}">
                      <a16:creationId xmlns:a16="http://schemas.microsoft.com/office/drawing/2014/main" id="{C9C02927-198F-464C-9B39-7881357DF867}"/>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4"/>
                  <a:stretch>
                    <a:fillRect l="-6383" r="-4255" b="-11111"/>
                  </a:stretch>
                </a:blipFill>
              </p:spPr>
              <p:txBody>
                <a:bodyPr/>
                <a:lstStyle/>
                <a:p>
                  <a:r>
                    <a:rPr lang="zh-TW" altLang="en-US">
                      <a:noFill/>
                    </a:rPr>
                    <a:t> </a:t>
                  </a:r>
                </a:p>
              </p:txBody>
            </p:sp>
          </mc:Fallback>
        </mc:AlternateContent>
      </p:grpSp>
      <p:grpSp>
        <p:nvGrpSpPr>
          <p:cNvPr id="224" name="群組 223">
            <a:extLst>
              <a:ext uri="{FF2B5EF4-FFF2-40B4-BE49-F238E27FC236}">
                <a16:creationId xmlns:a16="http://schemas.microsoft.com/office/drawing/2014/main" id="{770093F9-EF51-49BF-9BFD-0BE979BBBAB0}"/>
              </a:ext>
            </a:extLst>
          </p:cNvPr>
          <p:cNvGrpSpPr/>
          <p:nvPr/>
        </p:nvGrpSpPr>
        <p:grpSpPr>
          <a:xfrm>
            <a:off x="5548820" y="5915844"/>
            <a:ext cx="572208" cy="430683"/>
            <a:chOff x="5686213" y="4717020"/>
            <a:chExt cx="572208" cy="430683"/>
          </a:xfrm>
        </p:grpSpPr>
        <p:sp>
          <p:nvSpPr>
            <p:cNvPr id="225" name="矩形 224">
              <a:extLst>
                <a:ext uri="{FF2B5EF4-FFF2-40B4-BE49-F238E27FC236}">
                  <a16:creationId xmlns:a16="http://schemas.microsoft.com/office/drawing/2014/main" id="{AA7BCA10-7528-4AEF-B161-F890A4BB2532}"/>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26" name="文字方塊 225">
                  <a:extLst>
                    <a:ext uri="{FF2B5EF4-FFF2-40B4-BE49-F238E27FC236}">
                      <a16:creationId xmlns:a16="http://schemas.microsoft.com/office/drawing/2014/main" id="{0C102C06-BC16-4867-BB08-1207685B7D12}"/>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2,4</m:t>
                            </m:r>
                          </m:sub>
                        </m:sSub>
                      </m:oMath>
                    </m:oMathPara>
                  </a14:m>
                  <a:endParaRPr lang="zh-TW" altLang="en-US" sz="2400" dirty="0"/>
                </a:p>
              </p:txBody>
            </p:sp>
          </mc:Choice>
          <mc:Fallback xmlns="">
            <p:sp>
              <p:nvSpPr>
                <p:cNvPr id="226" name="文字方塊 225">
                  <a:extLst>
                    <a:ext uri="{FF2B5EF4-FFF2-40B4-BE49-F238E27FC236}">
                      <a16:creationId xmlns:a16="http://schemas.microsoft.com/office/drawing/2014/main" id="{0C102C06-BC16-4867-BB08-1207685B7D12}"/>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5"/>
                  <a:stretch>
                    <a:fillRect l="-6383" r="-4255" b="-9375"/>
                  </a:stretch>
                </a:blipFill>
              </p:spPr>
              <p:txBody>
                <a:bodyPr/>
                <a:lstStyle/>
                <a:p>
                  <a:r>
                    <a:rPr lang="zh-TW" altLang="en-US">
                      <a:noFill/>
                    </a:rPr>
                    <a:t> </a:t>
                  </a:r>
                </a:p>
              </p:txBody>
            </p:sp>
          </mc:Fallback>
        </mc:AlternateContent>
      </p:grpSp>
      <p:grpSp>
        <p:nvGrpSpPr>
          <p:cNvPr id="227" name="群組 226">
            <a:extLst>
              <a:ext uri="{FF2B5EF4-FFF2-40B4-BE49-F238E27FC236}">
                <a16:creationId xmlns:a16="http://schemas.microsoft.com/office/drawing/2014/main" id="{1197E9EB-D115-4EAB-A8DB-ABEDDE5B2022}"/>
              </a:ext>
            </a:extLst>
          </p:cNvPr>
          <p:cNvGrpSpPr/>
          <p:nvPr/>
        </p:nvGrpSpPr>
        <p:grpSpPr>
          <a:xfrm>
            <a:off x="6115387" y="4609127"/>
            <a:ext cx="572208" cy="430683"/>
            <a:chOff x="5686213" y="4717020"/>
            <a:chExt cx="572208" cy="430683"/>
          </a:xfrm>
        </p:grpSpPr>
        <p:sp>
          <p:nvSpPr>
            <p:cNvPr id="228" name="矩形 227">
              <a:extLst>
                <a:ext uri="{FF2B5EF4-FFF2-40B4-BE49-F238E27FC236}">
                  <a16:creationId xmlns:a16="http://schemas.microsoft.com/office/drawing/2014/main" id="{77958DAA-348C-4D4F-8F25-63E3F131A94E}"/>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29" name="文字方塊 228">
                  <a:extLst>
                    <a:ext uri="{FF2B5EF4-FFF2-40B4-BE49-F238E27FC236}">
                      <a16:creationId xmlns:a16="http://schemas.microsoft.com/office/drawing/2014/main" id="{FF0B4BC3-FB1E-4F2E-84CF-D596B2D627AA}"/>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3,1</m:t>
                            </m:r>
                          </m:sub>
                        </m:sSub>
                      </m:oMath>
                    </m:oMathPara>
                  </a14:m>
                  <a:endParaRPr lang="zh-TW" altLang="en-US" sz="2400" dirty="0"/>
                </a:p>
              </p:txBody>
            </p:sp>
          </mc:Choice>
          <mc:Fallback xmlns="">
            <p:sp>
              <p:nvSpPr>
                <p:cNvPr id="229" name="文字方塊 228">
                  <a:extLst>
                    <a:ext uri="{FF2B5EF4-FFF2-40B4-BE49-F238E27FC236}">
                      <a16:creationId xmlns:a16="http://schemas.microsoft.com/office/drawing/2014/main" id="{FF0B4BC3-FB1E-4F2E-84CF-D596B2D627AA}"/>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6"/>
                  <a:stretch>
                    <a:fillRect l="-6383" r="-4255" b="-11111"/>
                  </a:stretch>
                </a:blipFill>
              </p:spPr>
              <p:txBody>
                <a:bodyPr/>
                <a:lstStyle/>
                <a:p>
                  <a:r>
                    <a:rPr lang="zh-TW" altLang="en-US">
                      <a:noFill/>
                    </a:rPr>
                    <a:t> </a:t>
                  </a:r>
                </a:p>
              </p:txBody>
            </p:sp>
          </mc:Fallback>
        </mc:AlternateContent>
      </p:grpSp>
      <p:grpSp>
        <p:nvGrpSpPr>
          <p:cNvPr id="230" name="群組 229">
            <a:extLst>
              <a:ext uri="{FF2B5EF4-FFF2-40B4-BE49-F238E27FC236}">
                <a16:creationId xmlns:a16="http://schemas.microsoft.com/office/drawing/2014/main" id="{56DFFC3C-8483-4BBF-BB85-D9EC2D8AE4E0}"/>
              </a:ext>
            </a:extLst>
          </p:cNvPr>
          <p:cNvGrpSpPr/>
          <p:nvPr/>
        </p:nvGrpSpPr>
        <p:grpSpPr>
          <a:xfrm>
            <a:off x="6124096" y="5039810"/>
            <a:ext cx="572208" cy="430683"/>
            <a:chOff x="5686213" y="4717020"/>
            <a:chExt cx="572208" cy="430683"/>
          </a:xfrm>
        </p:grpSpPr>
        <p:sp>
          <p:nvSpPr>
            <p:cNvPr id="231" name="矩形 230">
              <a:extLst>
                <a:ext uri="{FF2B5EF4-FFF2-40B4-BE49-F238E27FC236}">
                  <a16:creationId xmlns:a16="http://schemas.microsoft.com/office/drawing/2014/main" id="{4A77E211-2FA1-4CB1-B73F-DE8B812A5350}"/>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32" name="文字方塊 231">
                  <a:extLst>
                    <a:ext uri="{FF2B5EF4-FFF2-40B4-BE49-F238E27FC236}">
                      <a16:creationId xmlns:a16="http://schemas.microsoft.com/office/drawing/2014/main" id="{31F03D20-8891-472B-91EF-BB42E674269D}"/>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3,2</m:t>
                            </m:r>
                          </m:sub>
                        </m:sSub>
                      </m:oMath>
                    </m:oMathPara>
                  </a14:m>
                  <a:endParaRPr lang="zh-TW" altLang="en-US" sz="2400" dirty="0"/>
                </a:p>
              </p:txBody>
            </p:sp>
          </mc:Choice>
          <mc:Fallback xmlns="">
            <p:sp>
              <p:nvSpPr>
                <p:cNvPr id="232" name="文字方塊 231">
                  <a:extLst>
                    <a:ext uri="{FF2B5EF4-FFF2-40B4-BE49-F238E27FC236}">
                      <a16:creationId xmlns:a16="http://schemas.microsoft.com/office/drawing/2014/main" id="{31F03D20-8891-472B-91EF-BB42E674269D}"/>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7"/>
                  <a:stretch>
                    <a:fillRect l="-7527" r="-5376" b="-11111"/>
                  </a:stretch>
                </a:blipFill>
              </p:spPr>
              <p:txBody>
                <a:bodyPr/>
                <a:lstStyle/>
                <a:p>
                  <a:r>
                    <a:rPr lang="zh-TW" altLang="en-US">
                      <a:noFill/>
                    </a:rPr>
                    <a:t> </a:t>
                  </a:r>
                </a:p>
              </p:txBody>
            </p:sp>
          </mc:Fallback>
        </mc:AlternateContent>
      </p:grpSp>
      <p:grpSp>
        <p:nvGrpSpPr>
          <p:cNvPr id="233" name="群組 232">
            <a:extLst>
              <a:ext uri="{FF2B5EF4-FFF2-40B4-BE49-F238E27FC236}">
                <a16:creationId xmlns:a16="http://schemas.microsoft.com/office/drawing/2014/main" id="{5B3638B3-7D49-4E65-81AB-24418E821FED}"/>
              </a:ext>
            </a:extLst>
          </p:cNvPr>
          <p:cNvGrpSpPr/>
          <p:nvPr/>
        </p:nvGrpSpPr>
        <p:grpSpPr>
          <a:xfrm>
            <a:off x="6124464" y="5472724"/>
            <a:ext cx="572208" cy="430683"/>
            <a:chOff x="5686213" y="4717020"/>
            <a:chExt cx="572208" cy="430683"/>
          </a:xfrm>
        </p:grpSpPr>
        <p:sp>
          <p:nvSpPr>
            <p:cNvPr id="234" name="矩形 233">
              <a:extLst>
                <a:ext uri="{FF2B5EF4-FFF2-40B4-BE49-F238E27FC236}">
                  <a16:creationId xmlns:a16="http://schemas.microsoft.com/office/drawing/2014/main" id="{45E605AD-5D4B-4E1C-BBCB-F93BAA898589}"/>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35" name="文字方塊 234">
                  <a:extLst>
                    <a:ext uri="{FF2B5EF4-FFF2-40B4-BE49-F238E27FC236}">
                      <a16:creationId xmlns:a16="http://schemas.microsoft.com/office/drawing/2014/main" id="{74CB9112-6F0A-4AA8-9888-99CC2E918C4E}"/>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3,3</m:t>
                            </m:r>
                          </m:sub>
                        </m:sSub>
                      </m:oMath>
                    </m:oMathPara>
                  </a14:m>
                  <a:endParaRPr lang="zh-TW" altLang="en-US" sz="2400" dirty="0"/>
                </a:p>
              </p:txBody>
            </p:sp>
          </mc:Choice>
          <mc:Fallback xmlns="">
            <p:sp>
              <p:nvSpPr>
                <p:cNvPr id="235" name="文字方塊 234">
                  <a:extLst>
                    <a:ext uri="{FF2B5EF4-FFF2-40B4-BE49-F238E27FC236}">
                      <a16:creationId xmlns:a16="http://schemas.microsoft.com/office/drawing/2014/main" id="{74CB9112-6F0A-4AA8-9888-99CC2E918C4E}"/>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8"/>
                  <a:stretch>
                    <a:fillRect l="-7447" r="-4255" b="-11111"/>
                  </a:stretch>
                </a:blipFill>
              </p:spPr>
              <p:txBody>
                <a:bodyPr/>
                <a:lstStyle/>
                <a:p>
                  <a:r>
                    <a:rPr lang="zh-TW" altLang="en-US">
                      <a:noFill/>
                    </a:rPr>
                    <a:t> </a:t>
                  </a:r>
                </a:p>
              </p:txBody>
            </p:sp>
          </mc:Fallback>
        </mc:AlternateContent>
      </p:grpSp>
      <p:grpSp>
        <p:nvGrpSpPr>
          <p:cNvPr id="236" name="群組 235">
            <a:extLst>
              <a:ext uri="{FF2B5EF4-FFF2-40B4-BE49-F238E27FC236}">
                <a16:creationId xmlns:a16="http://schemas.microsoft.com/office/drawing/2014/main" id="{CF1C5AA2-112A-4F0B-AF83-28DA4E37E41E}"/>
              </a:ext>
            </a:extLst>
          </p:cNvPr>
          <p:cNvGrpSpPr/>
          <p:nvPr/>
        </p:nvGrpSpPr>
        <p:grpSpPr>
          <a:xfrm>
            <a:off x="6124800" y="5900950"/>
            <a:ext cx="572208" cy="430683"/>
            <a:chOff x="5686213" y="4717020"/>
            <a:chExt cx="572208" cy="430683"/>
          </a:xfrm>
        </p:grpSpPr>
        <p:sp>
          <p:nvSpPr>
            <p:cNvPr id="237" name="矩形 236">
              <a:extLst>
                <a:ext uri="{FF2B5EF4-FFF2-40B4-BE49-F238E27FC236}">
                  <a16:creationId xmlns:a16="http://schemas.microsoft.com/office/drawing/2014/main" id="{9FEC108F-21BD-4B6C-8227-9E5251E8FA01}"/>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38" name="文字方塊 237">
                  <a:extLst>
                    <a:ext uri="{FF2B5EF4-FFF2-40B4-BE49-F238E27FC236}">
                      <a16:creationId xmlns:a16="http://schemas.microsoft.com/office/drawing/2014/main" id="{1CB96246-4D96-4A0F-BF61-44F7AFF907A4}"/>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3,4</m:t>
                            </m:r>
                          </m:sub>
                        </m:sSub>
                      </m:oMath>
                    </m:oMathPara>
                  </a14:m>
                  <a:endParaRPr lang="zh-TW" altLang="en-US" sz="2400" dirty="0"/>
                </a:p>
              </p:txBody>
            </p:sp>
          </mc:Choice>
          <mc:Fallback xmlns="">
            <p:sp>
              <p:nvSpPr>
                <p:cNvPr id="238" name="文字方塊 237">
                  <a:extLst>
                    <a:ext uri="{FF2B5EF4-FFF2-40B4-BE49-F238E27FC236}">
                      <a16:creationId xmlns:a16="http://schemas.microsoft.com/office/drawing/2014/main" id="{1CB96246-4D96-4A0F-BF61-44F7AFF907A4}"/>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9"/>
                  <a:stretch>
                    <a:fillRect l="-7447" r="-4255" b="-11111"/>
                  </a:stretch>
                </a:blipFill>
              </p:spPr>
              <p:txBody>
                <a:bodyPr/>
                <a:lstStyle/>
                <a:p>
                  <a:r>
                    <a:rPr lang="zh-TW" altLang="en-US">
                      <a:noFill/>
                    </a:rPr>
                    <a:t> </a:t>
                  </a:r>
                </a:p>
              </p:txBody>
            </p:sp>
          </mc:Fallback>
        </mc:AlternateContent>
      </p:grpSp>
      <p:grpSp>
        <p:nvGrpSpPr>
          <p:cNvPr id="239" name="群組 238">
            <a:extLst>
              <a:ext uri="{FF2B5EF4-FFF2-40B4-BE49-F238E27FC236}">
                <a16:creationId xmlns:a16="http://schemas.microsoft.com/office/drawing/2014/main" id="{A7EE5422-22FD-4F0F-969A-554BB277CF22}"/>
              </a:ext>
            </a:extLst>
          </p:cNvPr>
          <p:cNvGrpSpPr/>
          <p:nvPr/>
        </p:nvGrpSpPr>
        <p:grpSpPr>
          <a:xfrm>
            <a:off x="6672180" y="4635238"/>
            <a:ext cx="572208" cy="430683"/>
            <a:chOff x="5686213" y="4717020"/>
            <a:chExt cx="572208" cy="430683"/>
          </a:xfrm>
        </p:grpSpPr>
        <p:sp>
          <p:nvSpPr>
            <p:cNvPr id="240" name="矩形 239">
              <a:extLst>
                <a:ext uri="{FF2B5EF4-FFF2-40B4-BE49-F238E27FC236}">
                  <a16:creationId xmlns:a16="http://schemas.microsoft.com/office/drawing/2014/main" id="{40C01F55-AF96-4C52-A438-9C6615A9F9AC}"/>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41" name="文字方塊 240">
                  <a:extLst>
                    <a:ext uri="{FF2B5EF4-FFF2-40B4-BE49-F238E27FC236}">
                      <a16:creationId xmlns:a16="http://schemas.microsoft.com/office/drawing/2014/main" id="{B8A08B94-3F25-4E4B-89A5-928047E87147}"/>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4,1</m:t>
                            </m:r>
                          </m:sub>
                        </m:sSub>
                      </m:oMath>
                    </m:oMathPara>
                  </a14:m>
                  <a:endParaRPr lang="zh-TW" altLang="en-US" sz="2400" dirty="0"/>
                </a:p>
              </p:txBody>
            </p:sp>
          </mc:Choice>
          <mc:Fallback xmlns="">
            <p:sp>
              <p:nvSpPr>
                <p:cNvPr id="241" name="文字方塊 240">
                  <a:extLst>
                    <a:ext uri="{FF2B5EF4-FFF2-40B4-BE49-F238E27FC236}">
                      <a16:creationId xmlns:a16="http://schemas.microsoft.com/office/drawing/2014/main" id="{B8A08B94-3F25-4E4B-89A5-928047E87147}"/>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40"/>
                  <a:stretch>
                    <a:fillRect l="-7527" r="-5376" b="-9375"/>
                  </a:stretch>
                </a:blipFill>
              </p:spPr>
              <p:txBody>
                <a:bodyPr/>
                <a:lstStyle/>
                <a:p>
                  <a:r>
                    <a:rPr lang="zh-TW" altLang="en-US">
                      <a:noFill/>
                    </a:rPr>
                    <a:t> </a:t>
                  </a:r>
                </a:p>
              </p:txBody>
            </p:sp>
          </mc:Fallback>
        </mc:AlternateContent>
      </p:grpSp>
      <p:grpSp>
        <p:nvGrpSpPr>
          <p:cNvPr id="242" name="群組 241">
            <a:extLst>
              <a:ext uri="{FF2B5EF4-FFF2-40B4-BE49-F238E27FC236}">
                <a16:creationId xmlns:a16="http://schemas.microsoft.com/office/drawing/2014/main" id="{E823225D-DA50-45A6-9BB1-E406D2E53BFB}"/>
              </a:ext>
            </a:extLst>
          </p:cNvPr>
          <p:cNvGrpSpPr/>
          <p:nvPr/>
        </p:nvGrpSpPr>
        <p:grpSpPr>
          <a:xfrm>
            <a:off x="6680889" y="5065921"/>
            <a:ext cx="572208" cy="430683"/>
            <a:chOff x="5686213" y="4717020"/>
            <a:chExt cx="572208" cy="430683"/>
          </a:xfrm>
        </p:grpSpPr>
        <p:sp>
          <p:nvSpPr>
            <p:cNvPr id="243" name="矩形 242">
              <a:extLst>
                <a:ext uri="{FF2B5EF4-FFF2-40B4-BE49-F238E27FC236}">
                  <a16:creationId xmlns:a16="http://schemas.microsoft.com/office/drawing/2014/main" id="{089B26F3-680F-4AD0-A978-45CFC2DACA09}"/>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44" name="文字方塊 243">
                  <a:extLst>
                    <a:ext uri="{FF2B5EF4-FFF2-40B4-BE49-F238E27FC236}">
                      <a16:creationId xmlns:a16="http://schemas.microsoft.com/office/drawing/2014/main" id="{7C45C3CF-1E04-4319-BA4B-1F73444D5AA0}"/>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4,2</m:t>
                            </m:r>
                          </m:sub>
                        </m:sSub>
                      </m:oMath>
                    </m:oMathPara>
                  </a14:m>
                  <a:endParaRPr lang="zh-TW" altLang="en-US" sz="2400" dirty="0"/>
                </a:p>
              </p:txBody>
            </p:sp>
          </mc:Choice>
          <mc:Fallback xmlns="">
            <p:sp>
              <p:nvSpPr>
                <p:cNvPr id="244" name="文字方塊 243">
                  <a:extLst>
                    <a:ext uri="{FF2B5EF4-FFF2-40B4-BE49-F238E27FC236}">
                      <a16:creationId xmlns:a16="http://schemas.microsoft.com/office/drawing/2014/main" id="{7C45C3CF-1E04-4319-BA4B-1F73444D5AA0}"/>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41"/>
                  <a:stretch>
                    <a:fillRect l="-7447" r="-4255" b="-11111"/>
                  </a:stretch>
                </a:blipFill>
              </p:spPr>
              <p:txBody>
                <a:bodyPr/>
                <a:lstStyle/>
                <a:p>
                  <a:r>
                    <a:rPr lang="zh-TW" altLang="en-US">
                      <a:noFill/>
                    </a:rPr>
                    <a:t> </a:t>
                  </a:r>
                </a:p>
              </p:txBody>
            </p:sp>
          </mc:Fallback>
        </mc:AlternateContent>
      </p:grpSp>
      <p:grpSp>
        <p:nvGrpSpPr>
          <p:cNvPr id="245" name="群組 244">
            <a:extLst>
              <a:ext uri="{FF2B5EF4-FFF2-40B4-BE49-F238E27FC236}">
                <a16:creationId xmlns:a16="http://schemas.microsoft.com/office/drawing/2014/main" id="{DE4D1741-EBFA-439D-AA33-2A80E5D0E3B6}"/>
              </a:ext>
            </a:extLst>
          </p:cNvPr>
          <p:cNvGrpSpPr/>
          <p:nvPr/>
        </p:nvGrpSpPr>
        <p:grpSpPr>
          <a:xfrm>
            <a:off x="6681257" y="5498835"/>
            <a:ext cx="572208" cy="430683"/>
            <a:chOff x="5686213" y="4717020"/>
            <a:chExt cx="572208" cy="430683"/>
          </a:xfrm>
        </p:grpSpPr>
        <p:sp>
          <p:nvSpPr>
            <p:cNvPr id="246" name="矩形 245">
              <a:extLst>
                <a:ext uri="{FF2B5EF4-FFF2-40B4-BE49-F238E27FC236}">
                  <a16:creationId xmlns:a16="http://schemas.microsoft.com/office/drawing/2014/main" id="{F78DF670-D629-4416-8F10-CC31BEB0A8F3}"/>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47" name="文字方塊 246">
                  <a:extLst>
                    <a:ext uri="{FF2B5EF4-FFF2-40B4-BE49-F238E27FC236}">
                      <a16:creationId xmlns:a16="http://schemas.microsoft.com/office/drawing/2014/main" id="{8A6C3B5D-AC3C-45C3-A70F-57BB03D97937}"/>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4,3</m:t>
                            </m:r>
                          </m:sub>
                        </m:sSub>
                      </m:oMath>
                    </m:oMathPara>
                  </a14:m>
                  <a:endParaRPr lang="zh-TW" altLang="en-US" sz="2400" dirty="0"/>
                </a:p>
              </p:txBody>
            </p:sp>
          </mc:Choice>
          <mc:Fallback xmlns="">
            <p:sp>
              <p:nvSpPr>
                <p:cNvPr id="247" name="文字方塊 246">
                  <a:extLst>
                    <a:ext uri="{FF2B5EF4-FFF2-40B4-BE49-F238E27FC236}">
                      <a16:creationId xmlns:a16="http://schemas.microsoft.com/office/drawing/2014/main" id="{8A6C3B5D-AC3C-45C3-A70F-57BB03D97937}"/>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42"/>
                  <a:stretch>
                    <a:fillRect l="-6383" r="-4255" b="-11111"/>
                  </a:stretch>
                </a:blipFill>
              </p:spPr>
              <p:txBody>
                <a:bodyPr/>
                <a:lstStyle/>
                <a:p>
                  <a:r>
                    <a:rPr lang="zh-TW" altLang="en-US">
                      <a:noFill/>
                    </a:rPr>
                    <a:t> </a:t>
                  </a:r>
                </a:p>
              </p:txBody>
            </p:sp>
          </mc:Fallback>
        </mc:AlternateContent>
      </p:grpSp>
      <p:grpSp>
        <p:nvGrpSpPr>
          <p:cNvPr id="248" name="群組 247">
            <a:extLst>
              <a:ext uri="{FF2B5EF4-FFF2-40B4-BE49-F238E27FC236}">
                <a16:creationId xmlns:a16="http://schemas.microsoft.com/office/drawing/2014/main" id="{3210AE8C-4962-4B5C-95CB-7588EA511410}"/>
              </a:ext>
            </a:extLst>
          </p:cNvPr>
          <p:cNvGrpSpPr/>
          <p:nvPr/>
        </p:nvGrpSpPr>
        <p:grpSpPr>
          <a:xfrm>
            <a:off x="6681593" y="5927061"/>
            <a:ext cx="572208" cy="430683"/>
            <a:chOff x="5686213" y="4717020"/>
            <a:chExt cx="572208" cy="430683"/>
          </a:xfrm>
        </p:grpSpPr>
        <p:sp>
          <p:nvSpPr>
            <p:cNvPr id="249" name="矩形 248">
              <a:extLst>
                <a:ext uri="{FF2B5EF4-FFF2-40B4-BE49-F238E27FC236}">
                  <a16:creationId xmlns:a16="http://schemas.microsoft.com/office/drawing/2014/main" id="{8D260FF3-FAB1-46CA-B9E9-34941DC3941A}"/>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50" name="文字方塊 249">
                  <a:extLst>
                    <a:ext uri="{FF2B5EF4-FFF2-40B4-BE49-F238E27FC236}">
                      <a16:creationId xmlns:a16="http://schemas.microsoft.com/office/drawing/2014/main" id="{61C14693-DD39-414B-B523-393F92E9B13D}"/>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4,4</m:t>
                            </m:r>
                          </m:sub>
                        </m:sSub>
                      </m:oMath>
                    </m:oMathPara>
                  </a14:m>
                  <a:endParaRPr lang="zh-TW" altLang="en-US" sz="2400" dirty="0"/>
                </a:p>
              </p:txBody>
            </p:sp>
          </mc:Choice>
          <mc:Fallback xmlns="">
            <p:sp>
              <p:nvSpPr>
                <p:cNvPr id="250" name="文字方塊 249">
                  <a:extLst>
                    <a:ext uri="{FF2B5EF4-FFF2-40B4-BE49-F238E27FC236}">
                      <a16:creationId xmlns:a16="http://schemas.microsoft.com/office/drawing/2014/main" id="{61C14693-DD39-414B-B523-393F92E9B13D}"/>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43"/>
                  <a:stretch>
                    <a:fillRect l="-6383" r="-4255" b="-9375"/>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51" name="文字方塊 250">
                <a:extLst>
                  <a:ext uri="{FF2B5EF4-FFF2-40B4-BE49-F238E27FC236}">
                    <a16:creationId xmlns:a16="http://schemas.microsoft.com/office/drawing/2014/main" id="{C729E611-09CE-4D71-864B-3B3D2D9CB42B}"/>
                  </a:ext>
                </a:extLst>
              </p:cNvPr>
              <p:cNvSpPr txBox="1"/>
              <p:nvPr/>
            </p:nvSpPr>
            <p:spPr>
              <a:xfrm>
                <a:off x="8058561" y="6362046"/>
                <a:ext cx="334322" cy="4385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b="1" i="1">
                              <a:latin typeface="Cambria Math" panose="02040503050406030204" pitchFamily="18" charset="0"/>
                            </a:rPr>
                            <m:t>𝑲</m:t>
                          </m:r>
                        </m:e>
                        <m:sup>
                          <m:r>
                            <m:rPr>
                              <m:sty m:val="p"/>
                            </m:rPr>
                            <a:rPr lang="en-US" altLang="zh-TW" sz="2800" i="0">
                              <a:latin typeface="Cambria Math" panose="02040503050406030204" pitchFamily="18" charset="0"/>
                            </a:rPr>
                            <m:t>T</m:t>
                          </m:r>
                        </m:sup>
                      </m:sSup>
                    </m:oMath>
                  </m:oMathPara>
                </a14:m>
                <a:endParaRPr lang="zh-TW" altLang="en-US" sz="2800" dirty="0"/>
              </a:p>
            </p:txBody>
          </p:sp>
        </mc:Choice>
        <mc:Fallback xmlns="">
          <p:sp>
            <p:nvSpPr>
              <p:cNvPr id="251" name="文字方塊 250">
                <a:extLst>
                  <a:ext uri="{FF2B5EF4-FFF2-40B4-BE49-F238E27FC236}">
                    <a16:creationId xmlns="" xmlns:a16="http://schemas.microsoft.com/office/drawing/2014/main" xmlns:a14="http://schemas.microsoft.com/office/drawing/2010/main" id="{C729E611-09CE-4D71-864B-3B3D2D9CB42B}"/>
                  </a:ext>
                </a:extLst>
              </p:cNvPr>
              <p:cNvSpPr txBox="1">
                <a:spLocks noRot="1" noChangeAspect="1" noMove="1" noResize="1" noEditPoints="1" noAdjustHandles="1" noChangeArrowheads="1" noChangeShapeType="1" noTextEdit="1"/>
              </p:cNvSpPr>
              <p:nvPr/>
            </p:nvSpPr>
            <p:spPr>
              <a:xfrm>
                <a:off x="8058561" y="6362046"/>
                <a:ext cx="334322" cy="438582"/>
              </a:xfrm>
              <a:prstGeom prst="rect">
                <a:avLst/>
              </a:prstGeom>
              <a:blipFill rotWithShape="0">
                <a:blip r:embed="rId44"/>
                <a:stretch>
                  <a:fillRect r="-2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2" name="文字方塊 251">
                <a:extLst>
                  <a:ext uri="{FF2B5EF4-FFF2-40B4-BE49-F238E27FC236}">
                    <a16:creationId xmlns:a16="http://schemas.microsoft.com/office/drawing/2014/main" id="{EB7F88C0-EE68-4D14-B4AA-E3CB51899DFF}"/>
                  </a:ext>
                </a:extLst>
              </p:cNvPr>
              <p:cNvSpPr txBox="1"/>
              <p:nvPr/>
            </p:nvSpPr>
            <p:spPr>
              <a:xfrm>
                <a:off x="5949857" y="6362045"/>
                <a:ext cx="33432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𝑨</m:t>
                      </m:r>
                    </m:oMath>
                  </m:oMathPara>
                </a14:m>
                <a:endParaRPr lang="zh-TW" altLang="en-US" sz="2800" b="1" dirty="0"/>
              </a:p>
            </p:txBody>
          </p:sp>
        </mc:Choice>
        <mc:Fallback xmlns="">
          <p:sp>
            <p:nvSpPr>
              <p:cNvPr id="252" name="文字方塊 251">
                <a:extLst>
                  <a:ext uri="{FF2B5EF4-FFF2-40B4-BE49-F238E27FC236}">
                    <a16:creationId xmlns="" xmlns:a16="http://schemas.microsoft.com/office/drawing/2014/main" xmlns:a14="http://schemas.microsoft.com/office/drawing/2010/main" id="{EB7F88C0-EE68-4D14-B4AA-E3CB51899DFF}"/>
                  </a:ext>
                </a:extLst>
              </p:cNvPr>
              <p:cNvSpPr txBox="1">
                <a:spLocks noRot="1" noChangeAspect="1" noMove="1" noResize="1" noEditPoints="1" noAdjustHandles="1" noChangeArrowheads="1" noChangeShapeType="1" noTextEdit="1"/>
              </p:cNvSpPr>
              <p:nvPr/>
            </p:nvSpPr>
            <p:spPr>
              <a:xfrm>
                <a:off x="5949857" y="6362045"/>
                <a:ext cx="334322" cy="430887"/>
              </a:xfrm>
              <a:prstGeom prst="rect">
                <a:avLst/>
              </a:prstGeom>
              <a:blipFill rotWithShape="0">
                <a:blip r:embed="rId4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3" name="文字方塊 252">
                <a:extLst>
                  <a:ext uri="{FF2B5EF4-FFF2-40B4-BE49-F238E27FC236}">
                    <a16:creationId xmlns:a16="http://schemas.microsoft.com/office/drawing/2014/main" id="{90FE3C2C-8697-4DAD-AC8F-B8D4A0596BF4}"/>
                  </a:ext>
                </a:extLst>
              </p:cNvPr>
              <p:cNvSpPr txBox="1"/>
              <p:nvPr/>
            </p:nvSpPr>
            <p:spPr>
              <a:xfrm>
                <a:off x="9318534" y="5870512"/>
                <a:ext cx="33432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𝑸</m:t>
                      </m:r>
                    </m:oMath>
                  </m:oMathPara>
                </a14:m>
                <a:endParaRPr lang="zh-TW" altLang="en-US" sz="2800" b="1" dirty="0"/>
              </a:p>
            </p:txBody>
          </p:sp>
        </mc:Choice>
        <mc:Fallback xmlns="">
          <p:sp>
            <p:nvSpPr>
              <p:cNvPr id="253" name="文字方塊 252">
                <a:extLst>
                  <a:ext uri="{FF2B5EF4-FFF2-40B4-BE49-F238E27FC236}">
                    <a16:creationId xmlns="" xmlns:a16="http://schemas.microsoft.com/office/drawing/2014/main" xmlns:a14="http://schemas.microsoft.com/office/drawing/2010/main" id="{90FE3C2C-8697-4DAD-AC8F-B8D4A0596BF4}"/>
                  </a:ext>
                </a:extLst>
              </p:cNvPr>
              <p:cNvSpPr txBox="1">
                <a:spLocks noRot="1" noChangeAspect="1" noMove="1" noResize="1" noEditPoints="1" noAdjustHandles="1" noChangeArrowheads="1" noChangeShapeType="1" noTextEdit="1"/>
              </p:cNvSpPr>
              <p:nvPr/>
            </p:nvSpPr>
            <p:spPr>
              <a:xfrm>
                <a:off x="9318534" y="5870512"/>
                <a:ext cx="334322" cy="430887"/>
              </a:xfrm>
              <a:prstGeom prst="rect">
                <a:avLst/>
              </a:prstGeom>
              <a:blipFill rotWithShape="0">
                <a:blip r:embed="rId46"/>
                <a:stretch>
                  <a:fillRect/>
                </a:stretch>
              </a:blipFill>
            </p:spPr>
            <p:txBody>
              <a:bodyPr/>
              <a:lstStyle/>
              <a:p>
                <a:r>
                  <a:rPr lang="zh-CN" altLang="en-US">
                    <a:noFill/>
                  </a:rPr>
                  <a:t> </a:t>
                </a:r>
              </a:p>
            </p:txBody>
          </p:sp>
        </mc:Fallback>
      </mc:AlternateContent>
      <p:grpSp>
        <p:nvGrpSpPr>
          <p:cNvPr id="254" name="群組 253">
            <a:extLst>
              <a:ext uri="{FF2B5EF4-FFF2-40B4-BE49-F238E27FC236}">
                <a16:creationId xmlns:a16="http://schemas.microsoft.com/office/drawing/2014/main" id="{65B421E7-A40D-4237-80D9-456A64F73CB4}"/>
              </a:ext>
            </a:extLst>
          </p:cNvPr>
          <p:cNvGrpSpPr/>
          <p:nvPr/>
        </p:nvGrpSpPr>
        <p:grpSpPr>
          <a:xfrm>
            <a:off x="9440672" y="5285691"/>
            <a:ext cx="715161" cy="540000"/>
            <a:chOff x="7174951" y="3803115"/>
            <a:chExt cx="715161" cy="540000"/>
          </a:xfrm>
        </p:grpSpPr>
        <p:sp>
          <p:nvSpPr>
            <p:cNvPr id="255" name="矩形 254">
              <a:extLst>
                <a:ext uri="{FF2B5EF4-FFF2-40B4-BE49-F238E27FC236}">
                  <a16:creationId xmlns:a16="http://schemas.microsoft.com/office/drawing/2014/main" id="{8C8882ED-7465-4F2E-B6FE-025CCFBC001B}"/>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56" name="文字方塊 255">
                  <a:extLst>
                    <a:ext uri="{FF2B5EF4-FFF2-40B4-BE49-F238E27FC236}">
                      <a16:creationId xmlns:a16="http://schemas.microsoft.com/office/drawing/2014/main" id="{8AE6D7F6-C5BB-46B5-B600-D5C3C53A58FD}"/>
                    </a:ext>
                  </a:extLst>
                </p:cNvPr>
                <p:cNvSpPr txBox="1"/>
                <p:nvPr/>
              </p:nvSpPr>
              <p:spPr>
                <a:xfrm>
                  <a:off x="7174951" y="38509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256" name="文字方塊 255">
                  <a:extLst>
                    <a:ext uri="{FF2B5EF4-FFF2-40B4-BE49-F238E27FC236}">
                      <a16:creationId xmlns:a16="http://schemas.microsoft.com/office/drawing/2014/main" id="{8AE6D7F6-C5BB-46B5-B600-D5C3C53A58FD}"/>
                    </a:ext>
                  </a:extLst>
                </p:cNvPr>
                <p:cNvSpPr txBox="1">
                  <a:spLocks noRot="1" noChangeAspect="1" noMove="1" noResize="1" noEditPoints="1" noAdjustHandles="1" noChangeArrowheads="1" noChangeShapeType="1" noTextEdit="1"/>
                </p:cNvSpPr>
                <p:nvPr/>
              </p:nvSpPr>
              <p:spPr>
                <a:xfrm>
                  <a:off x="7174951" y="3850932"/>
                  <a:ext cx="715161" cy="461665"/>
                </a:xfrm>
                <a:prstGeom prst="rect">
                  <a:avLst/>
                </a:prstGeom>
                <a:blipFill>
                  <a:blip r:embed="rId47"/>
                  <a:stretch>
                    <a:fillRect b="-9211"/>
                  </a:stretch>
                </a:blipFill>
              </p:spPr>
              <p:txBody>
                <a:bodyPr/>
                <a:lstStyle/>
                <a:p>
                  <a:r>
                    <a:rPr lang="zh-TW" altLang="en-US">
                      <a:noFill/>
                    </a:rPr>
                    <a:t> </a:t>
                  </a:r>
                </a:p>
              </p:txBody>
            </p:sp>
          </mc:Fallback>
        </mc:AlternateContent>
      </p:grpSp>
      <p:grpSp>
        <p:nvGrpSpPr>
          <p:cNvPr id="257" name="群組 256">
            <a:extLst>
              <a:ext uri="{FF2B5EF4-FFF2-40B4-BE49-F238E27FC236}">
                <a16:creationId xmlns:a16="http://schemas.microsoft.com/office/drawing/2014/main" id="{B0CCADAD-91A1-46D6-BBD5-6D7070B7C3F7}"/>
              </a:ext>
            </a:extLst>
          </p:cNvPr>
          <p:cNvGrpSpPr/>
          <p:nvPr/>
        </p:nvGrpSpPr>
        <p:grpSpPr>
          <a:xfrm>
            <a:off x="9895557" y="5293055"/>
            <a:ext cx="715161" cy="540000"/>
            <a:chOff x="7174951" y="3803115"/>
            <a:chExt cx="715161" cy="540000"/>
          </a:xfrm>
        </p:grpSpPr>
        <p:sp>
          <p:nvSpPr>
            <p:cNvPr id="258" name="矩形 257">
              <a:extLst>
                <a:ext uri="{FF2B5EF4-FFF2-40B4-BE49-F238E27FC236}">
                  <a16:creationId xmlns:a16="http://schemas.microsoft.com/office/drawing/2014/main" id="{69884CDC-7394-4014-A848-239957B6BBD1}"/>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59" name="文字方塊 258">
                  <a:extLst>
                    <a:ext uri="{FF2B5EF4-FFF2-40B4-BE49-F238E27FC236}">
                      <a16:creationId xmlns:a16="http://schemas.microsoft.com/office/drawing/2014/main" id="{D10EC73F-CAB7-4A6B-B5C2-B8ADAFBD07B0}"/>
                    </a:ext>
                  </a:extLst>
                </p:cNvPr>
                <p:cNvSpPr txBox="1"/>
                <p:nvPr/>
              </p:nvSpPr>
              <p:spPr>
                <a:xfrm>
                  <a:off x="7174951" y="3850932"/>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259" name="文字方塊 258">
                  <a:extLst>
                    <a:ext uri="{FF2B5EF4-FFF2-40B4-BE49-F238E27FC236}">
                      <a16:creationId xmlns:a16="http://schemas.microsoft.com/office/drawing/2014/main" id="{D10EC73F-CAB7-4A6B-B5C2-B8ADAFBD07B0}"/>
                    </a:ext>
                  </a:extLst>
                </p:cNvPr>
                <p:cNvSpPr txBox="1">
                  <a:spLocks noRot="1" noChangeAspect="1" noMove="1" noResize="1" noEditPoints="1" noAdjustHandles="1" noChangeArrowheads="1" noChangeShapeType="1" noTextEdit="1"/>
                </p:cNvSpPr>
                <p:nvPr/>
              </p:nvSpPr>
              <p:spPr>
                <a:xfrm>
                  <a:off x="7174951" y="3850932"/>
                  <a:ext cx="715161" cy="461665"/>
                </a:xfrm>
                <a:prstGeom prst="rect">
                  <a:avLst/>
                </a:prstGeom>
                <a:blipFill>
                  <a:blip r:embed="rId48"/>
                  <a:stretch>
                    <a:fillRect b="-10526"/>
                  </a:stretch>
                </a:blipFill>
              </p:spPr>
              <p:txBody>
                <a:bodyPr/>
                <a:lstStyle/>
                <a:p>
                  <a:r>
                    <a:rPr lang="zh-TW" altLang="en-US">
                      <a:noFill/>
                    </a:rPr>
                    <a:t> </a:t>
                  </a:r>
                </a:p>
              </p:txBody>
            </p:sp>
          </mc:Fallback>
        </mc:AlternateContent>
      </p:grpSp>
      <p:sp>
        <p:nvSpPr>
          <p:cNvPr id="9" name="箭號: 向右 8">
            <a:extLst>
              <a:ext uri="{FF2B5EF4-FFF2-40B4-BE49-F238E27FC236}">
                <a16:creationId xmlns:a16="http://schemas.microsoft.com/office/drawing/2014/main" id="{CDF6358C-1B64-4397-BD23-23BAD4969642}"/>
              </a:ext>
            </a:extLst>
          </p:cNvPr>
          <p:cNvSpPr/>
          <p:nvPr/>
        </p:nvSpPr>
        <p:spPr>
          <a:xfrm flipH="1">
            <a:off x="4356698" y="5154189"/>
            <a:ext cx="515279" cy="6931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260" name="群組 259">
            <a:extLst>
              <a:ext uri="{FF2B5EF4-FFF2-40B4-BE49-F238E27FC236}">
                <a16:creationId xmlns:a16="http://schemas.microsoft.com/office/drawing/2014/main" id="{4D731875-22A8-4404-BD13-2B29959EBBAF}"/>
              </a:ext>
            </a:extLst>
          </p:cNvPr>
          <p:cNvGrpSpPr/>
          <p:nvPr/>
        </p:nvGrpSpPr>
        <p:grpSpPr>
          <a:xfrm>
            <a:off x="1990234" y="4580919"/>
            <a:ext cx="565090" cy="430683"/>
            <a:chOff x="5686213" y="4717020"/>
            <a:chExt cx="565090" cy="430683"/>
          </a:xfrm>
        </p:grpSpPr>
        <p:sp>
          <p:nvSpPr>
            <p:cNvPr id="261" name="矩形 260">
              <a:extLst>
                <a:ext uri="{FF2B5EF4-FFF2-40B4-BE49-F238E27FC236}">
                  <a16:creationId xmlns:a16="http://schemas.microsoft.com/office/drawing/2014/main" id="{27D03E16-0745-4C61-99BB-CF4D59FFFA90}"/>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62" name="文字方塊 261">
                  <a:extLst>
                    <a:ext uri="{FF2B5EF4-FFF2-40B4-BE49-F238E27FC236}">
                      <a16:creationId xmlns:a16="http://schemas.microsoft.com/office/drawing/2014/main" id="{2230713A-0279-4B8B-8AF5-074BAFA77D8E}"/>
                    </a:ext>
                  </a:extLst>
                </p:cNvPr>
                <p:cNvSpPr txBox="1"/>
                <p:nvPr/>
              </p:nvSpPr>
              <p:spPr>
                <a:xfrm>
                  <a:off x="5686213" y="4717020"/>
                  <a:ext cx="565090"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1,1</m:t>
                            </m:r>
                          </m:sub>
                        </m:sSub>
                      </m:oMath>
                    </m:oMathPara>
                  </a14:m>
                  <a:endParaRPr lang="zh-TW" altLang="en-US" sz="2400" dirty="0"/>
                </a:p>
              </p:txBody>
            </p:sp>
          </mc:Choice>
          <mc:Fallback xmlns="">
            <p:sp>
              <p:nvSpPr>
                <p:cNvPr id="262" name="文字方塊 261">
                  <a:extLst>
                    <a:ext uri="{FF2B5EF4-FFF2-40B4-BE49-F238E27FC236}">
                      <a16:creationId xmlns:a16="http://schemas.microsoft.com/office/drawing/2014/main" id="{2230713A-0279-4B8B-8AF5-074BAFA77D8E}"/>
                    </a:ext>
                  </a:extLst>
                </p:cNvPr>
                <p:cNvSpPr txBox="1">
                  <a:spLocks noRot="1" noChangeAspect="1" noMove="1" noResize="1" noEditPoints="1" noAdjustHandles="1" noChangeArrowheads="1" noChangeShapeType="1" noTextEdit="1"/>
                </p:cNvSpPr>
                <p:nvPr/>
              </p:nvSpPr>
              <p:spPr>
                <a:xfrm>
                  <a:off x="5686213" y="4717020"/>
                  <a:ext cx="565090" cy="385555"/>
                </a:xfrm>
                <a:prstGeom prst="rect">
                  <a:avLst/>
                </a:prstGeom>
                <a:blipFill>
                  <a:blip r:embed="rId49"/>
                  <a:stretch>
                    <a:fillRect l="-6452" t="-14063" r="-26882" b="-9375"/>
                  </a:stretch>
                </a:blipFill>
              </p:spPr>
              <p:txBody>
                <a:bodyPr/>
                <a:lstStyle/>
                <a:p>
                  <a:r>
                    <a:rPr lang="zh-TW" altLang="en-US">
                      <a:noFill/>
                    </a:rPr>
                    <a:t> </a:t>
                  </a:r>
                </a:p>
              </p:txBody>
            </p:sp>
          </mc:Fallback>
        </mc:AlternateContent>
      </p:grpSp>
      <p:grpSp>
        <p:nvGrpSpPr>
          <p:cNvPr id="263" name="群組 262">
            <a:extLst>
              <a:ext uri="{FF2B5EF4-FFF2-40B4-BE49-F238E27FC236}">
                <a16:creationId xmlns:a16="http://schemas.microsoft.com/office/drawing/2014/main" id="{1017C076-CB95-4C23-96D8-2D1C84883D37}"/>
              </a:ext>
            </a:extLst>
          </p:cNvPr>
          <p:cNvGrpSpPr/>
          <p:nvPr/>
        </p:nvGrpSpPr>
        <p:grpSpPr>
          <a:xfrm>
            <a:off x="1998944" y="5011602"/>
            <a:ext cx="565091" cy="430683"/>
            <a:chOff x="5686213" y="4717020"/>
            <a:chExt cx="565091" cy="430683"/>
          </a:xfrm>
        </p:grpSpPr>
        <p:sp>
          <p:nvSpPr>
            <p:cNvPr id="264" name="矩形 263">
              <a:extLst>
                <a:ext uri="{FF2B5EF4-FFF2-40B4-BE49-F238E27FC236}">
                  <a16:creationId xmlns:a16="http://schemas.microsoft.com/office/drawing/2014/main" id="{6130DA64-729C-47F4-8D7B-60C738C5A882}"/>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65" name="文字方塊 264">
                  <a:extLst>
                    <a:ext uri="{FF2B5EF4-FFF2-40B4-BE49-F238E27FC236}">
                      <a16:creationId xmlns:a16="http://schemas.microsoft.com/office/drawing/2014/main" id="{8ABCA2F8-E407-47F4-B7EA-FA62F8BE3F9B}"/>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1,2</m:t>
                            </m:r>
                          </m:sub>
                        </m:sSub>
                      </m:oMath>
                    </m:oMathPara>
                  </a14:m>
                  <a:endParaRPr lang="zh-TW" altLang="en-US" sz="2400" dirty="0"/>
                </a:p>
              </p:txBody>
            </p:sp>
          </mc:Choice>
          <mc:Fallback xmlns="">
            <p:sp>
              <p:nvSpPr>
                <p:cNvPr id="265" name="文字方塊 264">
                  <a:extLst>
                    <a:ext uri="{FF2B5EF4-FFF2-40B4-BE49-F238E27FC236}">
                      <a16:creationId xmlns:a16="http://schemas.microsoft.com/office/drawing/2014/main" id="{8ABCA2F8-E407-47F4-B7EA-FA62F8BE3F9B}"/>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50"/>
                  <a:stretch>
                    <a:fillRect l="-7527" t="-14286" r="-25806" b="-11111"/>
                  </a:stretch>
                </a:blipFill>
              </p:spPr>
              <p:txBody>
                <a:bodyPr/>
                <a:lstStyle/>
                <a:p>
                  <a:r>
                    <a:rPr lang="zh-TW" altLang="en-US">
                      <a:noFill/>
                    </a:rPr>
                    <a:t> </a:t>
                  </a:r>
                </a:p>
              </p:txBody>
            </p:sp>
          </mc:Fallback>
        </mc:AlternateContent>
      </p:grpSp>
      <p:grpSp>
        <p:nvGrpSpPr>
          <p:cNvPr id="266" name="群組 265">
            <a:extLst>
              <a:ext uri="{FF2B5EF4-FFF2-40B4-BE49-F238E27FC236}">
                <a16:creationId xmlns:a16="http://schemas.microsoft.com/office/drawing/2014/main" id="{DDF842BA-8BEB-461B-9328-DFEAD4D70A82}"/>
              </a:ext>
            </a:extLst>
          </p:cNvPr>
          <p:cNvGrpSpPr/>
          <p:nvPr/>
        </p:nvGrpSpPr>
        <p:grpSpPr>
          <a:xfrm>
            <a:off x="1999312" y="5444516"/>
            <a:ext cx="565091" cy="430683"/>
            <a:chOff x="5686213" y="4717020"/>
            <a:chExt cx="565091" cy="430683"/>
          </a:xfrm>
        </p:grpSpPr>
        <p:sp>
          <p:nvSpPr>
            <p:cNvPr id="267" name="矩形 266">
              <a:extLst>
                <a:ext uri="{FF2B5EF4-FFF2-40B4-BE49-F238E27FC236}">
                  <a16:creationId xmlns:a16="http://schemas.microsoft.com/office/drawing/2014/main" id="{F2F03E4D-6A71-485E-81C8-B1E118AFF55F}"/>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68" name="文字方塊 267">
                  <a:extLst>
                    <a:ext uri="{FF2B5EF4-FFF2-40B4-BE49-F238E27FC236}">
                      <a16:creationId xmlns:a16="http://schemas.microsoft.com/office/drawing/2014/main" id="{9A81DEB5-1607-41A9-B458-055E57B6C851}"/>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1,3</m:t>
                            </m:r>
                          </m:sub>
                        </m:sSub>
                      </m:oMath>
                    </m:oMathPara>
                  </a14:m>
                  <a:endParaRPr lang="zh-TW" altLang="en-US" sz="2400" dirty="0"/>
                </a:p>
              </p:txBody>
            </p:sp>
          </mc:Choice>
          <mc:Fallback xmlns="">
            <p:sp>
              <p:nvSpPr>
                <p:cNvPr id="268" name="文字方塊 267">
                  <a:extLst>
                    <a:ext uri="{FF2B5EF4-FFF2-40B4-BE49-F238E27FC236}">
                      <a16:creationId xmlns:a16="http://schemas.microsoft.com/office/drawing/2014/main" id="{9A81DEB5-1607-41A9-B458-055E57B6C851}"/>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51"/>
                  <a:stretch>
                    <a:fillRect l="-7527" t="-14286" r="-25806" b="-11111"/>
                  </a:stretch>
                </a:blipFill>
              </p:spPr>
              <p:txBody>
                <a:bodyPr/>
                <a:lstStyle/>
                <a:p>
                  <a:r>
                    <a:rPr lang="zh-TW" altLang="en-US">
                      <a:noFill/>
                    </a:rPr>
                    <a:t> </a:t>
                  </a:r>
                </a:p>
              </p:txBody>
            </p:sp>
          </mc:Fallback>
        </mc:AlternateContent>
      </p:grpSp>
      <p:grpSp>
        <p:nvGrpSpPr>
          <p:cNvPr id="269" name="群組 268">
            <a:extLst>
              <a:ext uri="{FF2B5EF4-FFF2-40B4-BE49-F238E27FC236}">
                <a16:creationId xmlns:a16="http://schemas.microsoft.com/office/drawing/2014/main" id="{920F006B-9365-4C68-9C11-782EA435D651}"/>
              </a:ext>
            </a:extLst>
          </p:cNvPr>
          <p:cNvGrpSpPr/>
          <p:nvPr/>
        </p:nvGrpSpPr>
        <p:grpSpPr>
          <a:xfrm>
            <a:off x="1999648" y="5872742"/>
            <a:ext cx="565091" cy="430683"/>
            <a:chOff x="5686213" y="4717020"/>
            <a:chExt cx="565091" cy="430683"/>
          </a:xfrm>
        </p:grpSpPr>
        <p:sp>
          <p:nvSpPr>
            <p:cNvPr id="270" name="矩形 269">
              <a:extLst>
                <a:ext uri="{FF2B5EF4-FFF2-40B4-BE49-F238E27FC236}">
                  <a16:creationId xmlns:a16="http://schemas.microsoft.com/office/drawing/2014/main" id="{6A52DFFF-40C2-40C5-9EDD-C19772FF2121}"/>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71" name="文字方塊 270">
                  <a:extLst>
                    <a:ext uri="{FF2B5EF4-FFF2-40B4-BE49-F238E27FC236}">
                      <a16:creationId xmlns:a16="http://schemas.microsoft.com/office/drawing/2014/main" id="{0B818BFE-7F88-4294-A527-966D7E4869E2}"/>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1,4</m:t>
                            </m:r>
                          </m:sub>
                        </m:sSub>
                      </m:oMath>
                    </m:oMathPara>
                  </a14:m>
                  <a:endParaRPr lang="zh-TW" altLang="en-US" sz="2400" dirty="0"/>
                </a:p>
              </p:txBody>
            </p:sp>
          </mc:Choice>
          <mc:Fallback xmlns="">
            <p:sp>
              <p:nvSpPr>
                <p:cNvPr id="271" name="文字方塊 270">
                  <a:extLst>
                    <a:ext uri="{FF2B5EF4-FFF2-40B4-BE49-F238E27FC236}">
                      <a16:creationId xmlns:a16="http://schemas.microsoft.com/office/drawing/2014/main" id="{0B818BFE-7F88-4294-A527-966D7E4869E2}"/>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52"/>
                  <a:stretch>
                    <a:fillRect l="-6452" t="-14063" r="-26882" b="-9375"/>
                  </a:stretch>
                </a:blipFill>
              </p:spPr>
              <p:txBody>
                <a:bodyPr/>
                <a:lstStyle/>
                <a:p>
                  <a:r>
                    <a:rPr lang="zh-TW" altLang="en-US">
                      <a:noFill/>
                    </a:rPr>
                    <a:t> </a:t>
                  </a:r>
                </a:p>
              </p:txBody>
            </p:sp>
          </mc:Fallback>
        </mc:AlternateContent>
      </p:grpSp>
      <p:grpSp>
        <p:nvGrpSpPr>
          <p:cNvPr id="272" name="群組 271">
            <a:extLst>
              <a:ext uri="{FF2B5EF4-FFF2-40B4-BE49-F238E27FC236}">
                <a16:creationId xmlns:a16="http://schemas.microsoft.com/office/drawing/2014/main" id="{26FB575F-7BB2-4F74-893E-75E2245053D9}"/>
              </a:ext>
            </a:extLst>
          </p:cNvPr>
          <p:cNvGrpSpPr/>
          <p:nvPr/>
        </p:nvGrpSpPr>
        <p:grpSpPr>
          <a:xfrm>
            <a:off x="2563341" y="4595813"/>
            <a:ext cx="572208" cy="430683"/>
            <a:chOff x="5686213" y="4717020"/>
            <a:chExt cx="572208" cy="430683"/>
          </a:xfrm>
        </p:grpSpPr>
        <p:sp>
          <p:nvSpPr>
            <p:cNvPr id="273" name="矩形 272">
              <a:extLst>
                <a:ext uri="{FF2B5EF4-FFF2-40B4-BE49-F238E27FC236}">
                  <a16:creationId xmlns:a16="http://schemas.microsoft.com/office/drawing/2014/main" id="{B9E20F3C-6B2E-4B69-BE07-BC8DF1223272}"/>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74" name="文字方塊 273">
                  <a:extLst>
                    <a:ext uri="{FF2B5EF4-FFF2-40B4-BE49-F238E27FC236}">
                      <a16:creationId xmlns:a16="http://schemas.microsoft.com/office/drawing/2014/main" id="{88F6A0E3-EE5E-4D13-B172-9CDA97593E43}"/>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2,1</m:t>
                            </m:r>
                          </m:sub>
                        </m:sSub>
                      </m:oMath>
                    </m:oMathPara>
                  </a14:m>
                  <a:endParaRPr lang="zh-TW" altLang="en-US" sz="2400" dirty="0"/>
                </a:p>
              </p:txBody>
            </p:sp>
          </mc:Choice>
          <mc:Fallback xmlns="">
            <p:sp>
              <p:nvSpPr>
                <p:cNvPr id="274" name="文字方塊 273">
                  <a:extLst>
                    <a:ext uri="{FF2B5EF4-FFF2-40B4-BE49-F238E27FC236}">
                      <a16:creationId xmlns:a16="http://schemas.microsoft.com/office/drawing/2014/main" id="{88F6A0E3-EE5E-4D13-B172-9CDA97593E43}"/>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53"/>
                  <a:stretch>
                    <a:fillRect l="-6383" t="-15873" r="-25532" b="-11111"/>
                  </a:stretch>
                </a:blipFill>
              </p:spPr>
              <p:txBody>
                <a:bodyPr/>
                <a:lstStyle/>
                <a:p>
                  <a:r>
                    <a:rPr lang="zh-TW" altLang="en-US">
                      <a:noFill/>
                    </a:rPr>
                    <a:t> </a:t>
                  </a:r>
                </a:p>
              </p:txBody>
            </p:sp>
          </mc:Fallback>
        </mc:AlternateContent>
      </p:grpSp>
      <p:grpSp>
        <p:nvGrpSpPr>
          <p:cNvPr id="275" name="群組 274">
            <a:extLst>
              <a:ext uri="{FF2B5EF4-FFF2-40B4-BE49-F238E27FC236}">
                <a16:creationId xmlns:a16="http://schemas.microsoft.com/office/drawing/2014/main" id="{CBEEB759-E85D-4373-BAB3-AA990E7F9C86}"/>
              </a:ext>
            </a:extLst>
          </p:cNvPr>
          <p:cNvGrpSpPr/>
          <p:nvPr/>
        </p:nvGrpSpPr>
        <p:grpSpPr>
          <a:xfrm>
            <a:off x="2572050" y="5026496"/>
            <a:ext cx="572208" cy="430683"/>
            <a:chOff x="5686213" y="4717020"/>
            <a:chExt cx="572208" cy="430683"/>
          </a:xfrm>
        </p:grpSpPr>
        <p:sp>
          <p:nvSpPr>
            <p:cNvPr id="276" name="矩形 275">
              <a:extLst>
                <a:ext uri="{FF2B5EF4-FFF2-40B4-BE49-F238E27FC236}">
                  <a16:creationId xmlns:a16="http://schemas.microsoft.com/office/drawing/2014/main" id="{7111B8A4-E1FC-494F-BB89-C7EA9ADCB99E}"/>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77" name="文字方塊 276">
                  <a:extLst>
                    <a:ext uri="{FF2B5EF4-FFF2-40B4-BE49-F238E27FC236}">
                      <a16:creationId xmlns:a16="http://schemas.microsoft.com/office/drawing/2014/main" id="{FB82C5AB-0977-4953-A433-C5CAE15703B5}"/>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2,2</m:t>
                            </m:r>
                          </m:sub>
                        </m:sSub>
                      </m:oMath>
                    </m:oMathPara>
                  </a14:m>
                  <a:endParaRPr lang="zh-TW" altLang="en-US" sz="2400" dirty="0"/>
                </a:p>
              </p:txBody>
            </p:sp>
          </mc:Choice>
          <mc:Fallback xmlns="">
            <p:sp>
              <p:nvSpPr>
                <p:cNvPr id="277" name="文字方塊 276">
                  <a:extLst>
                    <a:ext uri="{FF2B5EF4-FFF2-40B4-BE49-F238E27FC236}">
                      <a16:creationId xmlns:a16="http://schemas.microsoft.com/office/drawing/2014/main" id="{FB82C5AB-0977-4953-A433-C5CAE15703B5}"/>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54"/>
                  <a:stretch>
                    <a:fillRect l="-7447" t="-15873" r="-24468" b="-11111"/>
                  </a:stretch>
                </a:blipFill>
              </p:spPr>
              <p:txBody>
                <a:bodyPr/>
                <a:lstStyle/>
                <a:p>
                  <a:r>
                    <a:rPr lang="zh-TW" altLang="en-US">
                      <a:noFill/>
                    </a:rPr>
                    <a:t> </a:t>
                  </a:r>
                </a:p>
              </p:txBody>
            </p:sp>
          </mc:Fallback>
        </mc:AlternateContent>
      </p:grpSp>
      <p:grpSp>
        <p:nvGrpSpPr>
          <p:cNvPr id="278" name="群組 277">
            <a:extLst>
              <a:ext uri="{FF2B5EF4-FFF2-40B4-BE49-F238E27FC236}">
                <a16:creationId xmlns:a16="http://schemas.microsoft.com/office/drawing/2014/main" id="{2192E5C2-B089-4464-807A-325A07BCF9E5}"/>
              </a:ext>
            </a:extLst>
          </p:cNvPr>
          <p:cNvGrpSpPr/>
          <p:nvPr/>
        </p:nvGrpSpPr>
        <p:grpSpPr>
          <a:xfrm>
            <a:off x="2572418" y="5459410"/>
            <a:ext cx="572208" cy="430683"/>
            <a:chOff x="5686213" y="4717020"/>
            <a:chExt cx="572208" cy="430683"/>
          </a:xfrm>
        </p:grpSpPr>
        <p:sp>
          <p:nvSpPr>
            <p:cNvPr id="279" name="矩形 278">
              <a:extLst>
                <a:ext uri="{FF2B5EF4-FFF2-40B4-BE49-F238E27FC236}">
                  <a16:creationId xmlns:a16="http://schemas.microsoft.com/office/drawing/2014/main" id="{28AABCA9-EA4E-4F55-967B-5F28369109CB}"/>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80" name="文字方塊 279">
                  <a:extLst>
                    <a:ext uri="{FF2B5EF4-FFF2-40B4-BE49-F238E27FC236}">
                      <a16:creationId xmlns:a16="http://schemas.microsoft.com/office/drawing/2014/main" id="{013A88F1-396A-4043-ADAF-B252DEC9E129}"/>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2,3</m:t>
                            </m:r>
                          </m:sub>
                        </m:sSub>
                      </m:oMath>
                    </m:oMathPara>
                  </a14:m>
                  <a:endParaRPr lang="zh-TW" altLang="en-US" sz="2400" dirty="0"/>
                </a:p>
              </p:txBody>
            </p:sp>
          </mc:Choice>
          <mc:Fallback xmlns="">
            <p:sp>
              <p:nvSpPr>
                <p:cNvPr id="280" name="文字方塊 279">
                  <a:extLst>
                    <a:ext uri="{FF2B5EF4-FFF2-40B4-BE49-F238E27FC236}">
                      <a16:creationId xmlns:a16="http://schemas.microsoft.com/office/drawing/2014/main" id="{013A88F1-396A-4043-ADAF-B252DEC9E129}"/>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55"/>
                  <a:stretch>
                    <a:fillRect l="-7447" t="-15873" r="-24468" b="-11111"/>
                  </a:stretch>
                </a:blipFill>
              </p:spPr>
              <p:txBody>
                <a:bodyPr/>
                <a:lstStyle/>
                <a:p>
                  <a:r>
                    <a:rPr lang="zh-TW" altLang="en-US">
                      <a:noFill/>
                    </a:rPr>
                    <a:t> </a:t>
                  </a:r>
                </a:p>
              </p:txBody>
            </p:sp>
          </mc:Fallback>
        </mc:AlternateContent>
      </p:grpSp>
      <p:grpSp>
        <p:nvGrpSpPr>
          <p:cNvPr id="281" name="群組 280">
            <a:extLst>
              <a:ext uri="{FF2B5EF4-FFF2-40B4-BE49-F238E27FC236}">
                <a16:creationId xmlns:a16="http://schemas.microsoft.com/office/drawing/2014/main" id="{5ABF2D0A-EA5A-42AE-B722-ABD69FDC79D1}"/>
              </a:ext>
            </a:extLst>
          </p:cNvPr>
          <p:cNvGrpSpPr/>
          <p:nvPr/>
        </p:nvGrpSpPr>
        <p:grpSpPr>
          <a:xfrm>
            <a:off x="2572754" y="5887636"/>
            <a:ext cx="572208" cy="430683"/>
            <a:chOff x="5686213" y="4717020"/>
            <a:chExt cx="572208" cy="430683"/>
          </a:xfrm>
        </p:grpSpPr>
        <p:sp>
          <p:nvSpPr>
            <p:cNvPr id="282" name="矩形 281">
              <a:extLst>
                <a:ext uri="{FF2B5EF4-FFF2-40B4-BE49-F238E27FC236}">
                  <a16:creationId xmlns:a16="http://schemas.microsoft.com/office/drawing/2014/main" id="{17B1D922-685A-4BEB-AD6C-7DD71A02689E}"/>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83" name="文字方塊 282">
                  <a:extLst>
                    <a:ext uri="{FF2B5EF4-FFF2-40B4-BE49-F238E27FC236}">
                      <a16:creationId xmlns:a16="http://schemas.microsoft.com/office/drawing/2014/main" id="{A85D3605-93FC-48E7-B084-4D33CFCBF072}"/>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2,4</m:t>
                            </m:r>
                          </m:sub>
                        </m:sSub>
                      </m:oMath>
                    </m:oMathPara>
                  </a14:m>
                  <a:endParaRPr lang="zh-TW" altLang="en-US" sz="2400" dirty="0"/>
                </a:p>
              </p:txBody>
            </p:sp>
          </mc:Choice>
          <mc:Fallback xmlns="">
            <p:sp>
              <p:nvSpPr>
                <p:cNvPr id="283" name="文字方塊 282">
                  <a:extLst>
                    <a:ext uri="{FF2B5EF4-FFF2-40B4-BE49-F238E27FC236}">
                      <a16:creationId xmlns:a16="http://schemas.microsoft.com/office/drawing/2014/main" id="{A85D3605-93FC-48E7-B084-4D33CFCBF072}"/>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56"/>
                  <a:stretch>
                    <a:fillRect l="-6383" t="-15873" r="-25532" b="-11111"/>
                  </a:stretch>
                </a:blipFill>
              </p:spPr>
              <p:txBody>
                <a:bodyPr/>
                <a:lstStyle/>
                <a:p>
                  <a:r>
                    <a:rPr lang="zh-TW" altLang="en-US">
                      <a:noFill/>
                    </a:rPr>
                    <a:t> </a:t>
                  </a:r>
                </a:p>
              </p:txBody>
            </p:sp>
          </mc:Fallback>
        </mc:AlternateContent>
      </p:grpSp>
      <p:grpSp>
        <p:nvGrpSpPr>
          <p:cNvPr id="284" name="群組 283">
            <a:extLst>
              <a:ext uri="{FF2B5EF4-FFF2-40B4-BE49-F238E27FC236}">
                <a16:creationId xmlns:a16="http://schemas.microsoft.com/office/drawing/2014/main" id="{025CBAA7-0F1E-4B64-9265-91AA6FCF5A8E}"/>
              </a:ext>
            </a:extLst>
          </p:cNvPr>
          <p:cNvGrpSpPr/>
          <p:nvPr/>
        </p:nvGrpSpPr>
        <p:grpSpPr>
          <a:xfrm>
            <a:off x="3139321" y="4580919"/>
            <a:ext cx="572208" cy="430683"/>
            <a:chOff x="5686213" y="4717020"/>
            <a:chExt cx="572208" cy="430683"/>
          </a:xfrm>
        </p:grpSpPr>
        <p:sp>
          <p:nvSpPr>
            <p:cNvPr id="285" name="矩形 284">
              <a:extLst>
                <a:ext uri="{FF2B5EF4-FFF2-40B4-BE49-F238E27FC236}">
                  <a16:creationId xmlns:a16="http://schemas.microsoft.com/office/drawing/2014/main" id="{CEACD89C-9A13-44E1-850A-B1DE2CDC4CCE}"/>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86" name="文字方塊 285">
                  <a:extLst>
                    <a:ext uri="{FF2B5EF4-FFF2-40B4-BE49-F238E27FC236}">
                      <a16:creationId xmlns:a16="http://schemas.microsoft.com/office/drawing/2014/main" id="{4303DBAB-FBB6-4426-8BD9-DE2BE566FBA2}"/>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3,1</m:t>
                            </m:r>
                          </m:sub>
                        </m:sSub>
                      </m:oMath>
                    </m:oMathPara>
                  </a14:m>
                  <a:endParaRPr lang="zh-TW" altLang="en-US" sz="2400" dirty="0"/>
                </a:p>
              </p:txBody>
            </p:sp>
          </mc:Choice>
          <mc:Fallback xmlns="">
            <p:sp>
              <p:nvSpPr>
                <p:cNvPr id="286" name="文字方塊 285">
                  <a:extLst>
                    <a:ext uri="{FF2B5EF4-FFF2-40B4-BE49-F238E27FC236}">
                      <a16:creationId xmlns:a16="http://schemas.microsoft.com/office/drawing/2014/main" id="{4303DBAB-FBB6-4426-8BD9-DE2BE566FBA2}"/>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57"/>
                  <a:stretch>
                    <a:fillRect l="-7447" t="-14063" r="-24468" b="-9375"/>
                  </a:stretch>
                </a:blipFill>
              </p:spPr>
              <p:txBody>
                <a:bodyPr/>
                <a:lstStyle/>
                <a:p>
                  <a:r>
                    <a:rPr lang="zh-TW" altLang="en-US">
                      <a:noFill/>
                    </a:rPr>
                    <a:t> </a:t>
                  </a:r>
                </a:p>
              </p:txBody>
            </p:sp>
          </mc:Fallback>
        </mc:AlternateContent>
      </p:grpSp>
      <p:grpSp>
        <p:nvGrpSpPr>
          <p:cNvPr id="287" name="群組 286">
            <a:extLst>
              <a:ext uri="{FF2B5EF4-FFF2-40B4-BE49-F238E27FC236}">
                <a16:creationId xmlns:a16="http://schemas.microsoft.com/office/drawing/2014/main" id="{6746C3F2-9D39-4A74-8A2D-CEA9879AFD7B}"/>
              </a:ext>
            </a:extLst>
          </p:cNvPr>
          <p:cNvGrpSpPr/>
          <p:nvPr/>
        </p:nvGrpSpPr>
        <p:grpSpPr>
          <a:xfrm>
            <a:off x="3148030" y="5011602"/>
            <a:ext cx="572208" cy="430683"/>
            <a:chOff x="5686213" y="4717020"/>
            <a:chExt cx="572208" cy="430683"/>
          </a:xfrm>
        </p:grpSpPr>
        <p:sp>
          <p:nvSpPr>
            <p:cNvPr id="288" name="矩形 287">
              <a:extLst>
                <a:ext uri="{FF2B5EF4-FFF2-40B4-BE49-F238E27FC236}">
                  <a16:creationId xmlns:a16="http://schemas.microsoft.com/office/drawing/2014/main" id="{B0FFA815-DC7B-465A-8578-4961FC239C1E}"/>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89" name="文字方塊 288">
                  <a:extLst>
                    <a:ext uri="{FF2B5EF4-FFF2-40B4-BE49-F238E27FC236}">
                      <a16:creationId xmlns:a16="http://schemas.microsoft.com/office/drawing/2014/main" id="{2437486D-CE51-411B-B47E-CA2617EAE733}"/>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3,2</m:t>
                            </m:r>
                          </m:sub>
                        </m:sSub>
                      </m:oMath>
                    </m:oMathPara>
                  </a14:m>
                  <a:endParaRPr lang="zh-TW" altLang="en-US" sz="2400" dirty="0"/>
                </a:p>
              </p:txBody>
            </p:sp>
          </mc:Choice>
          <mc:Fallback xmlns="">
            <p:sp>
              <p:nvSpPr>
                <p:cNvPr id="289" name="文字方塊 288">
                  <a:extLst>
                    <a:ext uri="{FF2B5EF4-FFF2-40B4-BE49-F238E27FC236}">
                      <a16:creationId xmlns:a16="http://schemas.microsoft.com/office/drawing/2014/main" id="{2437486D-CE51-411B-B47E-CA2617EAE733}"/>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58"/>
                  <a:stretch>
                    <a:fillRect l="-6383" t="-14286" r="-25532" b="-11111"/>
                  </a:stretch>
                </a:blipFill>
              </p:spPr>
              <p:txBody>
                <a:bodyPr/>
                <a:lstStyle/>
                <a:p>
                  <a:r>
                    <a:rPr lang="zh-TW" altLang="en-US">
                      <a:noFill/>
                    </a:rPr>
                    <a:t> </a:t>
                  </a:r>
                </a:p>
              </p:txBody>
            </p:sp>
          </mc:Fallback>
        </mc:AlternateContent>
      </p:grpSp>
      <p:grpSp>
        <p:nvGrpSpPr>
          <p:cNvPr id="290" name="群組 289">
            <a:extLst>
              <a:ext uri="{FF2B5EF4-FFF2-40B4-BE49-F238E27FC236}">
                <a16:creationId xmlns:a16="http://schemas.microsoft.com/office/drawing/2014/main" id="{63C6F2D7-2EDA-45ED-81C5-F9F9CE56929D}"/>
              </a:ext>
            </a:extLst>
          </p:cNvPr>
          <p:cNvGrpSpPr/>
          <p:nvPr/>
        </p:nvGrpSpPr>
        <p:grpSpPr>
          <a:xfrm>
            <a:off x="3148398" y="5444516"/>
            <a:ext cx="572208" cy="430683"/>
            <a:chOff x="5686213" y="4717020"/>
            <a:chExt cx="572208" cy="430683"/>
          </a:xfrm>
        </p:grpSpPr>
        <p:sp>
          <p:nvSpPr>
            <p:cNvPr id="291" name="矩形 290">
              <a:extLst>
                <a:ext uri="{FF2B5EF4-FFF2-40B4-BE49-F238E27FC236}">
                  <a16:creationId xmlns:a16="http://schemas.microsoft.com/office/drawing/2014/main" id="{569812F1-960B-4D5F-AD62-8A1062D89BA5}"/>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92" name="文字方塊 291">
                  <a:extLst>
                    <a:ext uri="{FF2B5EF4-FFF2-40B4-BE49-F238E27FC236}">
                      <a16:creationId xmlns:a16="http://schemas.microsoft.com/office/drawing/2014/main" id="{A986160E-7A90-4CA5-9C0F-0F92BE26B7B4}"/>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3,3</m:t>
                            </m:r>
                          </m:sub>
                        </m:sSub>
                      </m:oMath>
                    </m:oMathPara>
                  </a14:m>
                  <a:endParaRPr lang="zh-TW" altLang="en-US" sz="2400" dirty="0"/>
                </a:p>
              </p:txBody>
            </p:sp>
          </mc:Choice>
          <mc:Fallback xmlns="">
            <p:sp>
              <p:nvSpPr>
                <p:cNvPr id="292" name="文字方塊 291">
                  <a:extLst>
                    <a:ext uri="{FF2B5EF4-FFF2-40B4-BE49-F238E27FC236}">
                      <a16:creationId xmlns:a16="http://schemas.microsoft.com/office/drawing/2014/main" id="{A986160E-7A90-4CA5-9C0F-0F92BE26B7B4}"/>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59"/>
                  <a:stretch>
                    <a:fillRect l="-6383" t="-14286" r="-25532" b="-11111"/>
                  </a:stretch>
                </a:blipFill>
              </p:spPr>
              <p:txBody>
                <a:bodyPr/>
                <a:lstStyle/>
                <a:p>
                  <a:r>
                    <a:rPr lang="zh-TW" altLang="en-US">
                      <a:noFill/>
                    </a:rPr>
                    <a:t> </a:t>
                  </a:r>
                </a:p>
              </p:txBody>
            </p:sp>
          </mc:Fallback>
        </mc:AlternateContent>
      </p:grpSp>
      <p:grpSp>
        <p:nvGrpSpPr>
          <p:cNvPr id="293" name="群組 292">
            <a:extLst>
              <a:ext uri="{FF2B5EF4-FFF2-40B4-BE49-F238E27FC236}">
                <a16:creationId xmlns:a16="http://schemas.microsoft.com/office/drawing/2014/main" id="{FCABBF43-946D-4B28-A31B-98334DFB36C6}"/>
              </a:ext>
            </a:extLst>
          </p:cNvPr>
          <p:cNvGrpSpPr/>
          <p:nvPr/>
        </p:nvGrpSpPr>
        <p:grpSpPr>
          <a:xfrm>
            <a:off x="3148734" y="5872742"/>
            <a:ext cx="572208" cy="430683"/>
            <a:chOff x="5686213" y="4717020"/>
            <a:chExt cx="572208" cy="430683"/>
          </a:xfrm>
        </p:grpSpPr>
        <p:sp>
          <p:nvSpPr>
            <p:cNvPr id="294" name="矩形 293">
              <a:extLst>
                <a:ext uri="{FF2B5EF4-FFF2-40B4-BE49-F238E27FC236}">
                  <a16:creationId xmlns:a16="http://schemas.microsoft.com/office/drawing/2014/main" id="{DEA49DFC-489C-44C3-B9CA-E9D4A0F3FF0F}"/>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95" name="文字方塊 294">
                  <a:extLst>
                    <a:ext uri="{FF2B5EF4-FFF2-40B4-BE49-F238E27FC236}">
                      <a16:creationId xmlns:a16="http://schemas.microsoft.com/office/drawing/2014/main" id="{9A2D2BED-3373-4657-B7BD-9107DD55D97C}"/>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3,4</m:t>
                            </m:r>
                          </m:sub>
                        </m:sSub>
                      </m:oMath>
                    </m:oMathPara>
                  </a14:m>
                  <a:endParaRPr lang="zh-TW" altLang="en-US" sz="2400" dirty="0"/>
                </a:p>
              </p:txBody>
            </p:sp>
          </mc:Choice>
          <mc:Fallback xmlns="">
            <p:sp>
              <p:nvSpPr>
                <p:cNvPr id="295" name="文字方塊 294">
                  <a:extLst>
                    <a:ext uri="{FF2B5EF4-FFF2-40B4-BE49-F238E27FC236}">
                      <a16:creationId xmlns:a16="http://schemas.microsoft.com/office/drawing/2014/main" id="{9A2D2BED-3373-4657-B7BD-9107DD55D97C}"/>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60"/>
                  <a:stretch>
                    <a:fillRect l="-7527" t="-14063" r="-25806" b="-9375"/>
                  </a:stretch>
                </a:blipFill>
              </p:spPr>
              <p:txBody>
                <a:bodyPr/>
                <a:lstStyle/>
                <a:p>
                  <a:r>
                    <a:rPr lang="zh-TW" altLang="en-US">
                      <a:noFill/>
                    </a:rPr>
                    <a:t> </a:t>
                  </a:r>
                </a:p>
              </p:txBody>
            </p:sp>
          </mc:Fallback>
        </mc:AlternateContent>
      </p:grpSp>
      <p:grpSp>
        <p:nvGrpSpPr>
          <p:cNvPr id="296" name="群組 295">
            <a:extLst>
              <a:ext uri="{FF2B5EF4-FFF2-40B4-BE49-F238E27FC236}">
                <a16:creationId xmlns:a16="http://schemas.microsoft.com/office/drawing/2014/main" id="{C546E5B8-59ED-4DC0-84AE-C63A54529FD7}"/>
              </a:ext>
            </a:extLst>
          </p:cNvPr>
          <p:cNvGrpSpPr/>
          <p:nvPr/>
        </p:nvGrpSpPr>
        <p:grpSpPr>
          <a:xfrm>
            <a:off x="3696114" y="4607030"/>
            <a:ext cx="572208" cy="430683"/>
            <a:chOff x="5686213" y="4717020"/>
            <a:chExt cx="572208" cy="430683"/>
          </a:xfrm>
        </p:grpSpPr>
        <p:sp>
          <p:nvSpPr>
            <p:cNvPr id="297" name="矩形 296">
              <a:extLst>
                <a:ext uri="{FF2B5EF4-FFF2-40B4-BE49-F238E27FC236}">
                  <a16:creationId xmlns:a16="http://schemas.microsoft.com/office/drawing/2014/main" id="{21382CDF-51EA-40A7-AFCD-F60D5217A455}"/>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98" name="文字方塊 297">
                  <a:extLst>
                    <a:ext uri="{FF2B5EF4-FFF2-40B4-BE49-F238E27FC236}">
                      <a16:creationId xmlns:a16="http://schemas.microsoft.com/office/drawing/2014/main" id="{B69F3DD9-4D8E-4D0B-A5FF-8E221309AE67}"/>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4,1</m:t>
                            </m:r>
                          </m:sub>
                        </m:sSub>
                      </m:oMath>
                    </m:oMathPara>
                  </a14:m>
                  <a:endParaRPr lang="zh-TW" altLang="en-US" sz="2400" dirty="0"/>
                </a:p>
              </p:txBody>
            </p:sp>
          </mc:Choice>
          <mc:Fallback xmlns="">
            <p:sp>
              <p:nvSpPr>
                <p:cNvPr id="298" name="文字方塊 297">
                  <a:extLst>
                    <a:ext uri="{FF2B5EF4-FFF2-40B4-BE49-F238E27FC236}">
                      <a16:creationId xmlns:a16="http://schemas.microsoft.com/office/drawing/2014/main" id="{B69F3DD9-4D8E-4D0B-A5FF-8E221309AE67}"/>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61"/>
                  <a:stretch>
                    <a:fillRect l="-6383" t="-15873" r="-25532" b="-11111"/>
                  </a:stretch>
                </a:blipFill>
              </p:spPr>
              <p:txBody>
                <a:bodyPr/>
                <a:lstStyle/>
                <a:p>
                  <a:r>
                    <a:rPr lang="zh-TW" altLang="en-US">
                      <a:noFill/>
                    </a:rPr>
                    <a:t> </a:t>
                  </a:r>
                </a:p>
              </p:txBody>
            </p:sp>
          </mc:Fallback>
        </mc:AlternateContent>
      </p:grpSp>
      <p:grpSp>
        <p:nvGrpSpPr>
          <p:cNvPr id="299" name="群組 298">
            <a:extLst>
              <a:ext uri="{FF2B5EF4-FFF2-40B4-BE49-F238E27FC236}">
                <a16:creationId xmlns:a16="http://schemas.microsoft.com/office/drawing/2014/main" id="{520556E1-4271-4677-B915-909E489C8BB2}"/>
              </a:ext>
            </a:extLst>
          </p:cNvPr>
          <p:cNvGrpSpPr/>
          <p:nvPr/>
        </p:nvGrpSpPr>
        <p:grpSpPr>
          <a:xfrm>
            <a:off x="3704823" y="5037713"/>
            <a:ext cx="572208" cy="430683"/>
            <a:chOff x="5686213" y="4717020"/>
            <a:chExt cx="572208" cy="430683"/>
          </a:xfrm>
        </p:grpSpPr>
        <p:sp>
          <p:nvSpPr>
            <p:cNvPr id="300" name="矩形 299">
              <a:extLst>
                <a:ext uri="{FF2B5EF4-FFF2-40B4-BE49-F238E27FC236}">
                  <a16:creationId xmlns:a16="http://schemas.microsoft.com/office/drawing/2014/main" id="{53943D55-257C-438D-84B6-312D2BD28D80}"/>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01" name="文字方塊 300">
                  <a:extLst>
                    <a:ext uri="{FF2B5EF4-FFF2-40B4-BE49-F238E27FC236}">
                      <a16:creationId xmlns:a16="http://schemas.microsoft.com/office/drawing/2014/main" id="{A3C4069D-3F07-4439-9A51-6E6CB39EDE93}"/>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4,2</m:t>
                            </m:r>
                          </m:sub>
                        </m:sSub>
                      </m:oMath>
                    </m:oMathPara>
                  </a14:m>
                  <a:endParaRPr lang="zh-TW" altLang="en-US" sz="2400" dirty="0"/>
                </a:p>
              </p:txBody>
            </p:sp>
          </mc:Choice>
          <mc:Fallback xmlns="">
            <p:sp>
              <p:nvSpPr>
                <p:cNvPr id="301" name="文字方塊 300">
                  <a:extLst>
                    <a:ext uri="{FF2B5EF4-FFF2-40B4-BE49-F238E27FC236}">
                      <a16:creationId xmlns:a16="http://schemas.microsoft.com/office/drawing/2014/main" id="{A3C4069D-3F07-4439-9A51-6E6CB39EDE93}"/>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62"/>
                  <a:stretch>
                    <a:fillRect l="-7447" t="-14063" r="-24468" b="-9375"/>
                  </a:stretch>
                </a:blipFill>
              </p:spPr>
              <p:txBody>
                <a:bodyPr/>
                <a:lstStyle/>
                <a:p>
                  <a:r>
                    <a:rPr lang="zh-TW" altLang="en-US">
                      <a:noFill/>
                    </a:rPr>
                    <a:t> </a:t>
                  </a:r>
                </a:p>
              </p:txBody>
            </p:sp>
          </mc:Fallback>
        </mc:AlternateContent>
      </p:grpSp>
      <p:grpSp>
        <p:nvGrpSpPr>
          <p:cNvPr id="302" name="群組 301">
            <a:extLst>
              <a:ext uri="{FF2B5EF4-FFF2-40B4-BE49-F238E27FC236}">
                <a16:creationId xmlns:a16="http://schemas.microsoft.com/office/drawing/2014/main" id="{E8FC0276-630A-40A2-84CC-785E0372C762}"/>
              </a:ext>
            </a:extLst>
          </p:cNvPr>
          <p:cNvGrpSpPr/>
          <p:nvPr/>
        </p:nvGrpSpPr>
        <p:grpSpPr>
          <a:xfrm>
            <a:off x="3705191" y="5470627"/>
            <a:ext cx="572208" cy="430683"/>
            <a:chOff x="5686213" y="4717020"/>
            <a:chExt cx="572208" cy="430683"/>
          </a:xfrm>
        </p:grpSpPr>
        <p:sp>
          <p:nvSpPr>
            <p:cNvPr id="303" name="矩形 302">
              <a:extLst>
                <a:ext uri="{FF2B5EF4-FFF2-40B4-BE49-F238E27FC236}">
                  <a16:creationId xmlns:a16="http://schemas.microsoft.com/office/drawing/2014/main" id="{E6095060-163A-4931-996E-DBF50C00EEFA}"/>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04" name="文字方塊 303">
                  <a:extLst>
                    <a:ext uri="{FF2B5EF4-FFF2-40B4-BE49-F238E27FC236}">
                      <a16:creationId xmlns:a16="http://schemas.microsoft.com/office/drawing/2014/main" id="{9ADE15F2-02D2-4623-B907-D658AF735C1B}"/>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4,3</m:t>
                            </m:r>
                          </m:sub>
                        </m:sSub>
                      </m:oMath>
                    </m:oMathPara>
                  </a14:m>
                  <a:endParaRPr lang="zh-TW" altLang="en-US" sz="2400" dirty="0"/>
                </a:p>
              </p:txBody>
            </p:sp>
          </mc:Choice>
          <mc:Fallback xmlns="">
            <p:sp>
              <p:nvSpPr>
                <p:cNvPr id="304" name="文字方塊 303">
                  <a:extLst>
                    <a:ext uri="{FF2B5EF4-FFF2-40B4-BE49-F238E27FC236}">
                      <a16:creationId xmlns:a16="http://schemas.microsoft.com/office/drawing/2014/main" id="{9ADE15F2-02D2-4623-B907-D658AF735C1B}"/>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63"/>
                  <a:stretch>
                    <a:fillRect l="-7447" t="-14063" r="-24468" b="-9375"/>
                  </a:stretch>
                </a:blipFill>
              </p:spPr>
              <p:txBody>
                <a:bodyPr/>
                <a:lstStyle/>
                <a:p>
                  <a:r>
                    <a:rPr lang="zh-TW" altLang="en-US">
                      <a:noFill/>
                    </a:rPr>
                    <a:t> </a:t>
                  </a:r>
                </a:p>
              </p:txBody>
            </p:sp>
          </mc:Fallback>
        </mc:AlternateContent>
      </p:grpSp>
      <p:grpSp>
        <p:nvGrpSpPr>
          <p:cNvPr id="305" name="群組 304">
            <a:extLst>
              <a:ext uri="{FF2B5EF4-FFF2-40B4-BE49-F238E27FC236}">
                <a16:creationId xmlns:a16="http://schemas.microsoft.com/office/drawing/2014/main" id="{8C825529-C906-48FB-AF1C-F8DC8D309C8B}"/>
              </a:ext>
            </a:extLst>
          </p:cNvPr>
          <p:cNvGrpSpPr/>
          <p:nvPr/>
        </p:nvGrpSpPr>
        <p:grpSpPr>
          <a:xfrm>
            <a:off x="3705527" y="5898853"/>
            <a:ext cx="572208" cy="430683"/>
            <a:chOff x="5686213" y="4717020"/>
            <a:chExt cx="572208" cy="430683"/>
          </a:xfrm>
        </p:grpSpPr>
        <p:sp>
          <p:nvSpPr>
            <p:cNvPr id="306" name="矩形 305">
              <a:extLst>
                <a:ext uri="{FF2B5EF4-FFF2-40B4-BE49-F238E27FC236}">
                  <a16:creationId xmlns:a16="http://schemas.microsoft.com/office/drawing/2014/main" id="{40C3BD83-EF82-44CB-8136-387C96AD3619}"/>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07" name="文字方塊 306">
                  <a:extLst>
                    <a:ext uri="{FF2B5EF4-FFF2-40B4-BE49-F238E27FC236}">
                      <a16:creationId xmlns:a16="http://schemas.microsoft.com/office/drawing/2014/main" id="{2BCB28E2-AAE2-4C20-A36C-D3C07AAC5189}"/>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4,4</m:t>
                            </m:r>
                          </m:sub>
                        </m:sSub>
                      </m:oMath>
                    </m:oMathPara>
                  </a14:m>
                  <a:endParaRPr lang="zh-TW" altLang="en-US" sz="2400" dirty="0"/>
                </a:p>
              </p:txBody>
            </p:sp>
          </mc:Choice>
          <mc:Fallback xmlns="">
            <p:sp>
              <p:nvSpPr>
                <p:cNvPr id="307" name="文字方塊 306">
                  <a:extLst>
                    <a:ext uri="{FF2B5EF4-FFF2-40B4-BE49-F238E27FC236}">
                      <a16:creationId xmlns:a16="http://schemas.microsoft.com/office/drawing/2014/main" id="{2BCB28E2-AAE2-4C20-A36C-D3C07AAC5189}"/>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64"/>
                  <a:stretch>
                    <a:fillRect l="-7447" t="-15873" r="-24468" b="-11111"/>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308" name="文字方塊 307">
                <a:extLst>
                  <a:ext uri="{FF2B5EF4-FFF2-40B4-BE49-F238E27FC236}">
                    <a16:creationId xmlns:a16="http://schemas.microsoft.com/office/drawing/2014/main" id="{DD4A658E-556A-43EF-BC39-EC0558B43310}"/>
                  </a:ext>
                </a:extLst>
              </p:cNvPr>
              <p:cNvSpPr txBox="1"/>
              <p:nvPr/>
            </p:nvSpPr>
            <p:spPr>
              <a:xfrm>
                <a:off x="2973791" y="6333837"/>
                <a:ext cx="334322" cy="445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800" i="1">
                              <a:latin typeface="Cambria Math" panose="02040503050406030204" pitchFamily="18" charset="0"/>
                            </a:rPr>
                          </m:ctrlPr>
                        </m:accPr>
                        <m:e>
                          <m:r>
                            <a:rPr lang="en-US" altLang="zh-TW" sz="2800" b="1" i="1">
                              <a:latin typeface="Cambria Math" panose="02040503050406030204" pitchFamily="18" charset="0"/>
                            </a:rPr>
                            <m:t>𝑨</m:t>
                          </m:r>
                        </m:e>
                      </m:acc>
                    </m:oMath>
                  </m:oMathPara>
                </a14:m>
                <a:endParaRPr lang="zh-TW" altLang="en-US" sz="2800" dirty="0"/>
              </a:p>
            </p:txBody>
          </p:sp>
        </mc:Choice>
        <mc:Fallback xmlns="">
          <p:sp>
            <p:nvSpPr>
              <p:cNvPr id="308" name="文字方塊 307">
                <a:extLst>
                  <a:ext uri="{FF2B5EF4-FFF2-40B4-BE49-F238E27FC236}">
                    <a16:creationId xmlns="" xmlns:a16="http://schemas.microsoft.com/office/drawing/2014/main" xmlns:a14="http://schemas.microsoft.com/office/drawing/2010/main" id="{DD4A658E-556A-43EF-BC39-EC0558B43310}"/>
                  </a:ext>
                </a:extLst>
              </p:cNvPr>
              <p:cNvSpPr txBox="1">
                <a:spLocks noRot="1" noChangeAspect="1" noMove="1" noResize="1" noEditPoints="1" noAdjustHandles="1" noChangeArrowheads="1" noChangeShapeType="1" noTextEdit="1"/>
              </p:cNvSpPr>
              <p:nvPr/>
            </p:nvSpPr>
            <p:spPr>
              <a:xfrm>
                <a:off x="2973791" y="6333837"/>
                <a:ext cx="334322" cy="445443"/>
              </a:xfrm>
              <a:prstGeom prst="rect">
                <a:avLst/>
              </a:prstGeom>
              <a:blipFill rotWithShape="0">
                <a:blip r:embed="rId65"/>
                <a:stretch>
                  <a:fillRect/>
                </a:stretch>
              </a:blipFill>
            </p:spPr>
            <p:txBody>
              <a:bodyPr/>
              <a:lstStyle/>
              <a:p>
                <a:r>
                  <a:rPr lang="zh-CN" altLang="en-US">
                    <a:noFill/>
                  </a:rPr>
                  <a:t> </a:t>
                </a:r>
              </a:p>
            </p:txBody>
          </p:sp>
        </mc:Fallback>
      </mc:AlternateContent>
      <p:sp>
        <p:nvSpPr>
          <p:cNvPr id="309" name="矩形 308">
            <a:extLst>
              <a:ext uri="{FF2B5EF4-FFF2-40B4-BE49-F238E27FC236}">
                <a16:creationId xmlns:a16="http://schemas.microsoft.com/office/drawing/2014/main" id="{9F4EFB72-1938-49AB-9434-FF3A07BA520D}"/>
              </a:ext>
            </a:extLst>
          </p:cNvPr>
          <p:cNvSpPr/>
          <p:nvPr/>
        </p:nvSpPr>
        <p:spPr>
          <a:xfrm>
            <a:off x="4268180" y="3670982"/>
            <a:ext cx="515179" cy="7715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997231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6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7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7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8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8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8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9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9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9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9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0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0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p:bldP spid="252" grpId="0"/>
      <p:bldP spid="253" grpId="0"/>
      <p:bldP spid="9" grpId="0" animBg="1"/>
      <p:bldP spid="30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直線單箭頭接點 108">
            <a:extLst>
              <a:ext uri="{FF2B5EF4-FFF2-40B4-BE49-F238E27FC236}">
                <a16:creationId xmlns:a16="http://schemas.microsoft.com/office/drawing/2014/main" id="{E31A8960-DEC4-4D77-8AF1-0A56491A2F75}"/>
              </a:ext>
            </a:extLst>
          </p:cNvPr>
          <p:cNvCxnSpPr>
            <a:cxnSpLocks/>
          </p:cNvCxnSpPr>
          <p:nvPr/>
        </p:nvCxnSpPr>
        <p:spPr>
          <a:xfrm flipH="1" flipV="1">
            <a:off x="4829669" y="2797540"/>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A312C66A-C6E6-4D3C-B733-B9228F8973BA}"/>
              </a:ext>
            </a:extLst>
          </p:cNvPr>
          <p:cNvCxnSpPr>
            <a:cxnSpLocks/>
            <a:endCxn id="8" idx="5"/>
          </p:cNvCxnSpPr>
          <p:nvPr/>
        </p:nvCxnSpPr>
        <p:spPr>
          <a:xfrm flipH="1" flipV="1">
            <a:off x="2620318" y="2761336"/>
            <a:ext cx="1939394" cy="10654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02086EB2-4FBA-419F-8F48-29244152E4D8}"/>
              </a:ext>
            </a:extLst>
          </p:cNvPr>
          <p:cNvCxnSpPr>
            <a:cxnSpLocks/>
          </p:cNvCxnSpPr>
          <p:nvPr/>
        </p:nvCxnSpPr>
        <p:spPr>
          <a:xfrm flipH="1" flipV="1">
            <a:off x="7058177" y="276591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6D104572-F85D-41B9-8F68-72FB6899BDA8}"/>
              </a:ext>
            </a:extLst>
          </p:cNvPr>
          <p:cNvCxnSpPr>
            <a:cxnSpLocks/>
          </p:cNvCxnSpPr>
          <p:nvPr/>
        </p:nvCxnSpPr>
        <p:spPr>
          <a:xfrm flipH="1" flipV="1">
            <a:off x="9318535" y="2784018"/>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橢圓 7">
            <a:extLst>
              <a:ext uri="{FF2B5EF4-FFF2-40B4-BE49-F238E27FC236}">
                <a16:creationId xmlns:a16="http://schemas.microsoft.com/office/drawing/2014/main" id="{2B63B28E-5961-42CF-9F0E-AE1EDB4CAA45}"/>
              </a:ext>
            </a:extLst>
          </p:cNvPr>
          <p:cNvSpPr/>
          <p:nvPr/>
        </p:nvSpPr>
        <p:spPr>
          <a:xfrm>
            <a:off x="2466678" y="260769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8" name="橢圓 107">
            <a:extLst>
              <a:ext uri="{FF2B5EF4-FFF2-40B4-BE49-F238E27FC236}">
                <a16:creationId xmlns:a16="http://schemas.microsoft.com/office/drawing/2014/main" id="{70A0BD40-7E9D-4417-8B9D-E9E96059A1BD}"/>
              </a:ext>
            </a:extLst>
          </p:cNvPr>
          <p:cNvSpPr/>
          <p:nvPr/>
        </p:nvSpPr>
        <p:spPr>
          <a:xfrm>
            <a:off x="4764355" y="261616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A0599288-5924-402D-AC13-D20F6250F251}"/>
              </a:ext>
            </a:extLst>
          </p:cNvPr>
          <p:cNvSpPr/>
          <p:nvPr/>
        </p:nvSpPr>
        <p:spPr>
          <a:xfrm>
            <a:off x="6969764" y="26250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4" name="橢圓 113">
            <a:extLst>
              <a:ext uri="{FF2B5EF4-FFF2-40B4-BE49-F238E27FC236}">
                <a16:creationId xmlns:a16="http://schemas.microsoft.com/office/drawing/2014/main" id="{FAD1A2A2-F846-4C3C-9CE8-45F29DF35A42}"/>
              </a:ext>
            </a:extLst>
          </p:cNvPr>
          <p:cNvSpPr/>
          <p:nvPr/>
        </p:nvSpPr>
        <p:spPr>
          <a:xfrm>
            <a:off x="9220724" y="26504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15" name="直線單箭頭接點 114">
            <a:extLst>
              <a:ext uri="{FF2B5EF4-FFF2-40B4-BE49-F238E27FC236}">
                <a16:creationId xmlns:a16="http://schemas.microsoft.com/office/drawing/2014/main" id="{7C94D2AE-7C6E-42A4-B09E-1157D290EE1A}"/>
              </a:ext>
            </a:extLst>
          </p:cNvPr>
          <p:cNvCxnSpPr>
            <a:cxnSpLocks/>
            <a:endCxn id="114" idx="4"/>
          </p:cNvCxnSpPr>
          <p:nvPr/>
        </p:nvCxnSpPr>
        <p:spPr>
          <a:xfrm flipV="1">
            <a:off x="4527616" y="2830421"/>
            <a:ext cx="4783108" cy="9485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4CEEB10A-2B57-4511-AC66-10A8B2323D1C}"/>
              </a:ext>
            </a:extLst>
          </p:cNvPr>
          <p:cNvCxnSpPr>
            <a:cxnSpLocks/>
            <a:endCxn id="111" idx="4"/>
          </p:cNvCxnSpPr>
          <p:nvPr/>
        </p:nvCxnSpPr>
        <p:spPr>
          <a:xfrm flipV="1">
            <a:off x="4527616" y="2805021"/>
            <a:ext cx="2532148" cy="9739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23D060E9-A98D-4336-9C5B-660E70E94A70}"/>
              </a:ext>
            </a:extLst>
          </p:cNvPr>
          <p:cNvCxnSpPr>
            <a:cxnSpLocks/>
            <a:endCxn id="108" idx="4"/>
          </p:cNvCxnSpPr>
          <p:nvPr/>
        </p:nvCxnSpPr>
        <p:spPr>
          <a:xfrm flipV="1">
            <a:off x="4527617" y="2796163"/>
            <a:ext cx="326739" cy="9827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7A7098CD-5A03-4E41-B494-B52BC2F074ED}"/>
              </a:ext>
            </a:extLst>
          </p:cNvPr>
          <p:cNvCxnSpPr>
            <a:cxnSpLocks/>
            <a:endCxn id="8" idx="4"/>
          </p:cNvCxnSpPr>
          <p:nvPr/>
        </p:nvCxnSpPr>
        <p:spPr>
          <a:xfrm flipH="1" flipV="1">
            <a:off x="2556678" y="2787695"/>
            <a:ext cx="248650" cy="9225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2" name="文字方塊 131">
                <a:extLst>
                  <a:ext uri="{FF2B5EF4-FFF2-40B4-BE49-F238E27FC236}">
                    <a16:creationId xmlns:a16="http://schemas.microsoft.com/office/drawing/2014/main" id="{0716B576-9B54-409B-BDA7-861A7A2A430A}"/>
                  </a:ext>
                </a:extLst>
              </p:cNvPr>
              <p:cNvSpPr txBox="1"/>
              <p:nvPr/>
            </p:nvSpPr>
            <p:spPr>
              <a:xfrm>
                <a:off x="2390594" y="2189235"/>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2,1</m:t>
                          </m:r>
                        </m:sub>
                      </m:sSub>
                    </m:oMath>
                  </m:oMathPara>
                </a14:m>
                <a:endParaRPr lang="zh-TW" altLang="en-US" sz="2400" dirty="0"/>
              </a:p>
            </p:txBody>
          </p:sp>
        </mc:Choice>
        <mc:Fallback xmlns="">
          <p:sp>
            <p:nvSpPr>
              <p:cNvPr id="132" name="文字方塊 131">
                <a:extLst>
                  <a:ext uri="{FF2B5EF4-FFF2-40B4-BE49-F238E27FC236}">
                    <a16:creationId xmlns:a16="http://schemas.microsoft.com/office/drawing/2014/main" id="{0716B576-9B54-409B-BDA7-861A7A2A430A}"/>
                  </a:ext>
                </a:extLst>
              </p:cNvPr>
              <p:cNvSpPr txBox="1">
                <a:spLocks noRot="1" noChangeAspect="1" noMove="1" noResize="1" noEditPoints="1" noAdjustHandles="1" noChangeArrowheads="1" noChangeShapeType="1" noTextEdit="1"/>
              </p:cNvSpPr>
              <p:nvPr/>
            </p:nvSpPr>
            <p:spPr>
              <a:xfrm>
                <a:off x="866594" y="2189234"/>
                <a:ext cx="572208" cy="385555"/>
              </a:xfrm>
              <a:prstGeom prst="rect">
                <a:avLst/>
              </a:prstGeom>
              <a:blipFill>
                <a:blip r:embed="rId3"/>
                <a:stretch>
                  <a:fillRect l="-6383" t="-14286" r="-25532"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4" name="文字方塊 133">
                <a:extLst>
                  <a:ext uri="{FF2B5EF4-FFF2-40B4-BE49-F238E27FC236}">
                    <a16:creationId xmlns:a16="http://schemas.microsoft.com/office/drawing/2014/main" id="{B362D09D-27F2-40E3-A28F-35BFE4FE1A91}"/>
                  </a:ext>
                </a:extLst>
              </p:cNvPr>
              <p:cNvSpPr txBox="1"/>
              <p:nvPr/>
            </p:nvSpPr>
            <p:spPr>
              <a:xfrm>
                <a:off x="4663192" y="2189235"/>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2,2</m:t>
                          </m:r>
                        </m:sub>
                      </m:sSub>
                    </m:oMath>
                  </m:oMathPara>
                </a14:m>
                <a:endParaRPr lang="zh-TW" altLang="en-US" sz="2400" dirty="0"/>
              </a:p>
            </p:txBody>
          </p:sp>
        </mc:Choice>
        <mc:Fallback xmlns="">
          <p:sp>
            <p:nvSpPr>
              <p:cNvPr id="134" name="文字方塊 133">
                <a:extLst>
                  <a:ext uri="{FF2B5EF4-FFF2-40B4-BE49-F238E27FC236}">
                    <a16:creationId xmlns:a16="http://schemas.microsoft.com/office/drawing/2014/main" id="{B362D09D-27F2-40E3-A28F-35BFE4FE1A91}"/>
                  </a:ext>
                </a:extLst>
              </p:cNvPr>
              <p:cNvSpPr txBox="1">
                <a:spLocks noRot="1" noChangeAspect="1" noMove="1" noResize="1" noEditPoints="1" noAdjustHandles="1" noChangeArrowheads="1" noChangeShapeType="1" noTextEdit="1"/>
              </p:cNvSpPr>
              <p:nvPr/>
            </p:nvSpPr>
            <p:spPr>
              <a:xfrm>
                <a:off x="3139192" y="2189234"/>
                <a:ext cx="572208" cy="385555"/>
              </a:xfrm>
              <a:prstGeom prst="rect">
                <a:avLst/>
              </a:prstGeom>
              <a:blipFill>
                <a:blip r:embed="rId4"/>
                <a:stretch>
                  <a:fillRect l="-7447" t="-14286" r="-24468"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文字方塊 137">
                <a:extLst>
                  <a:ext uri="{FF2B5EF4-FFF2-40B4-BE49-F238E27FC236}">
                    <a16:creationId xmlns:a16="http://schemas.microsoft.com/office/drawing/2014/main" id="{59DD0272-3037-403E-AAF4-217D07B930F3}"/>
                  </a:ext>
                </a:extLst>
              </p:cNvPr>
              <p:cNvSpPr txBox="1"/>
              <p:nvPr/>
            </p:nvSpPr>
            <p:spPr>
              <a:xfrm>
                <a:off x="6814390" y="2189235"/>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2,3</m:t>
                          </m:r>
                        </m:sub>
                      </m:sSub>
                    </m:oMath>
                  </m:oMathPara>
                </a14:m>
                <a:endParaRPr lang="zh-TW" altLang="en-US" sz="2400" dirty="0"/>
              </a:p>
            </p:txBody>
          </p:sp>
        </mc:Choice>
        <mc:Fallback xmlns="">
          <p:sp>
            <p:nvSpPr>
              <p:cNvPr id="138" name="文字方塊 137">
                <a:extLst>
                  <a:ext uri="{FF2B5EF4-FFF2-40B4-BE49-F238E27FC236}">
                    <a16:creationId xmlns:a16="http://schemas.microsoft.com/office/drawing/2014/main" id="{59DD0272-3037-403E-AAF4-217D07B930F3}"/>
                  </a:ext>
                </a:extLst>
              </p:cNvPr>
              <p:cNvSpPr txBox="1">
                <a:spLocks noRot="1" noChangeAspect="1" noMove="1" noResize="1" noEditPoints="1" noAdjustHandles="1" noChangeArrowheads="1" noChangeShapeType="1" noTextEdit="1"/>
              </p:cNvSpPr>
              <p:nvPr/>
            </p:nvSpPr>
            <p:spPr>
              <a:xfrm>
                <a:off x="5290390" y="2189234"/>
                <a:ext cx="572208" cy="385555"/>
              </a:xfrm>
              <a:prstGeom prst="rect">
                <a:avLst/>
              </a:prstGeom>
              <a:blipFill>
                <a:blip r:embed="rId5"/>
                <a:stretch>
                  <a:fillRect l="-7447" t="-14286" r="-24468"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文字方塊 138">
                <a:extLst>
                  <a:ext uri="{FF2B5EF4-FFF2-40B4-BE49-F238E27FC236}">
                    <a16:creationId xmlns:a16="http://schemas.microsoft.com/office/drawing/2014/main" id="{AD81E8AF-4B00-44BA-AEC8-CD4A12EF42F4}"/>
                  </a:ext>
                </a:extLst>
              </p:cNvPr>
              <p:cNvSpPr txBox="1"/>
              <p:nvPr/>
            </p:nvSpPr>
            <p:spPr>
              <a:xfrm>
                <a:off x="9170255" y="2205458"/>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2,4</m:t>
                          </m:r>
                        </m:sub>
                      </m:sSub>
                    </m:oMath>
                  </m:oMathPara>
                </a14:m>
                <a:endParaRPr lang="zh-TW" altLang="en-US" sz="2400" dirty="0"/>
              </a:p>
            </p:txBody>
          </p:sp>
        </mc:Choice>
        <mc:Fallback xmlns="">
          <p:sp>
            <p:nvSpPr>
              <p:cNvPr id="139" name="文字方塊 138">
                <a:extLst>
                  <a:ext uri="{FF2B5EF4-FFF2-40B4-BE49-F238E27FC236}">
                    <a16:creationId xmlns:a16="http://schemas.microsoft.com/office/drawing/2014/main" id="{AD81E8AF-4B00-44BA-AEC8-CD4A12EF42F4}"/>
                  </a:ext>
                </a:extLst>
              </p:cNvPr>
              <p:cNvSpPr txBox="1">
                <a:spLocks noRot="1" noChangeAspect="1" noMove="1" noResize="1" noEditPoints="1" noAdjustHandles="1" noChangeArrowheads="1" noChangeShapeType="1" noTextEdit="1"/>
              </p:cNvSpPr>
              <p:nvPr/>
            </p:nvSpPr>
            <p:spPr>
              <a:xfrm>
                <a:off x="7646255" y="2205457"/>
                <a:ext cx="572208" cy="385555"/>
              </a:xfrm>
              <a:prstGeom prst="rect">
                <a:avLst/>
              </a:prstGeom>
              <a:blipFill>
                <a:blip r:embed="rId6"/>
                <a:stretch>
                  <a:fillRect l="-6383" t="-15873" r="-25532" b="-11111"/>
                </a:stretch>
              </a:blipFill>
            </p:spPr>
            <p:txBody>
              <a:bodyPr/>
              <a:lstStyle/>
              <a:p>
                <a:r>
                  <a:rPr lang="zh-TW" altLang="en-US">
                    <a:noFill/>
                  </a:rPr>
                  <a:t> </a:t>
                </a:r>
              </a:p>
            </p:txBody>
          </p:sp>
        </mc:Fallback>
      </mc:AlternateContent>
      <p:grpSp>
        <p:nvGrpSpPr>
          <p:cNvPr id="2" name="群組 1">
            <a:extLst>
              <a:ext uri="{FF2B5EF4-FFF2-40B4-BE49-F238E27FC236}">
                <a16:creationId xmlns:a16="http://schemas.microsoft.com/office/drawing/2014/main" id="{822E1E52-6322-40C4-865F-889D703F6C18}"/>
              </a:ext>
            </a:extLst>
          </p:cNvPr>
          <p:cNvGrpSpPr/>
          <p:nvPr/>
        </p:nvGrpSpPr>
        <p:grpSpPr>
          <a:xfrm>
            <a:off x="4749912" y="1277297"/>
            <a:ext cx="715161" cy="605813"/>
            <a:chOff x="635402" y="1337615"/>
            <a:chExt cx="715161" cy="605813"/>
          </a:xfrm>
        </p:grpSpPr>
        <p:sp>
          <p:nvSpPr>
            <p:cNvPr id="116" name="矩形 115">
              <a:extLst>
                <a:ext uri="{FF2B5EF4-FFF2-40B4-BE49-F238E27FC236}">
                  <a16:creationId xmlns:a16="http://schemas.microsoft.com/office/drawing/2014/main" id="{84B7A62B-F323-4C8E-B9FE-589F0D902A23}"/>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07CEA81A-83E9-4CB4-8A43-D4602BF7C715}"/>
                    </a:ext>
                  </a:extLst>
                </p:cNvPr>
                <p:cNvSpPr txBox="1"/>
                <p:nvPr/>
              </p:nvSpPr>
              <p:spPr>
                <a:xfrm>
                  <a:off x="635402" y="141713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17" name="文字方塊 116">
                  <a:extLst>
                    <a:ext uri="{FF2B5EF4-FFF2-40B4-BE49-F238E27FC236}">
                      <a16:creationId xmlns:a16="http://schemas.microsoft.com/office/drawing/2014/main" id="{07CEA81A-83E9-4CB4-8A43-D4602BF7C715}"/>
                    </a:ext>
                  </a:extLst>
                </p:cNvPr>
                <p:cNvSpPr txBox="1">
                  <a:spLocks noRot="1" noChangeAspect="1" noMove="1" noResize="1" noEditPoints="1" noAdjustHandles="1" noChangeArrowheads="1" noChangeShapeType="1" noTextEdit="1"/>
                </p:cNvSpPr>
                <p:nvPr/>
              </p:nvSpPr>
              <p:spPr>
                <a:xfrm>
                  <a:off x="635402" y="1417137"/>
                  <a:ext cx="715161" cy="461665"/>
                </a:xfrm>
                <a:prstGeom prst="rect">
                  <a:avLst/>
                </a:prstGeom>
                <a:blipFill>
                  <a:blip r:embed="rId7"/>
                  <a:stretch>
                    <a:fillRect/>
                  </a:stretch>
                </a:blipFill>
              </p:spPr>
              <p:txBody>
                <a:bodyPr/>
                <a:lstStyle/>
                <a:p>
                  <a:r>
                    <a:rPr lang="zh-TW" altLang="en-US">
                      <a:noFill/>
                    </a:rPr>
                    <a:t> </a:t>
                  </a:r>
                </a:p>
              </p:txBody>
            </p:sp>
          </mc:Fallback>
        </mc:AlternateContent>
      </p:grpSp>
      <p:cxnSp>
        <p:nvCxnSpPr>
          <p:cNvPr id="118" name="直線單箭頭接點 117">
            <a:extLst>
              <a:ext uri="{FF2B5EF4-FFF2-40B4-BE49-F238E27FC236}">
                <a16:creationId xmlns:a16="http://schemas.microsoft.com/office/drawing/2014/main" id="{357D3157-4442-4D16-BBF1-F5CDF45475F6}"/>
              </a:ext>
            </a:extLst>
          </p:cNvPr>
          <p:cNvCxnSpPr>
            <a:cxnSpLocks/>
            <a:endCxn id="11" idx="2"/>
          </p:cNvCxnSpPr>
          <p:nvPr/>
        </p:nvCxnSpPr>
        <p:spPr>
          <a:xfrm flipH="1" flipV="1">
            <a:off x="3384830" y="2877457"/>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群組 26">
            <a:extLst>
              <a:ext uri="{FF2B5EF4-FFF2-40B4-BE49-F238E27FC236}">
                <a16:creationId xmlns:a16="http://schemas.microsoft.com/office/drawing/2014/main" id="{16664FD2-DC5D-491D-9571-F768D0B58EAA}"/>
              </a:ext>
            </a:extLst>
          </p:cNvPr>
          <p:cNvGrpSpPr/>
          <p:nvPr/>
        </p:nvGrpSpPr>
        <p:grpSpPr>
          <a:xfrm>
            <a:off x="3235639" y="2567445"/>
            <a:ext cx="298383" cy="310013"/>
            <a:chOff x="-105878" y="1740168"/>
            <a:chExt cx="461666" cy="461665"/>
          </a:xfrm>
        </p:grpSpPr>
        <p:sp>
          <p:nvSpPr>
            <p:cNvPr id="11" name="矩形 10">
              <a:extLst>
                <a:ext uri="{FF2B5EF4-FFF2-40B4-BE49-F238E27FC236}">
                  <a16:creationId xmlns:a16="http://schemas.microsoft.com/office/drawing/2014/main" id="{658F9F33-67F5-4DFF-A7F8-5B3B85F7D94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4" name="群組 23">
              <a:extLst>
                <a:ext uri="{FF2B5EF4-FFF2-40B4-BE49-F238E27FC236}">
                  <a16:creationId xmlns:a16="http://schemas.microsoft.com/office/drawing/2014/main" id="{1723408B-8855-4FD7-92AA-70A9151F941A}"/>
                </a:ext>
              </a:extLst>
            </p:cNvPr>
            <p:cNvGrpSpPr/>
            <p:nvPr/>
          </p:nvGrpSpPr>
          <p:grpSpPr>
            <a:xfrm rot="21265833">
              <a:off x="-30571" y="1828628"/>
              <a:ext cx="317144" cy="302092"/>
              <a:chOff x="-43095" y="1828685"/>
              <a:chExt cx="317144" cy="302092"/>
            </a:xfrm>
          </p:grpSpPr>
          <p:cxnSp>
            <p:nvCxnSpPr>
              <p:cNvPr id="23" name="直線接點 22">
                <a:extLst>
                  <a:ext uri="{FF2B5EF4-FFF2-40B4-BE49-F238E27FC236}">
                    <a16:creationId xmlns:a16="http://schemas.microsoft.com/office/drawing/2014/main" id="{C530E308-8CB2-4D73-8CA6-4976789A9EE5}"/>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接點 118">
                <a:extLst>
                  <a:ext uri="{FF2B5EF4-FFF2-40B4-BE49-F238E27FC236}">
                    <a16:creationId xmlns:a16="http://schemas.microsoft.com/office/drawing/2014/main" id="{41D4FC8D-B1A0-4796-B313-93685356AACF}"/>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2" name="直線單箭頭接點 121">
            <a:extLst>
              <a:ext uri="{FF2B5EF4-FFF2-40B4-BE49-F238E27FC236}">
                <a16:creationId xmlns:a16="http://schemas.microsoft.com/office/drawing/2014/main" id="{49073DB5-C40B-47C6-8188-9B6B88C3C493}"/>
              </a:ext>
            </a:extLst>
          </p:cNvPr>
          <p:cNvCxnSpPr>
            <a:cxnSpLocks/>
            <a:endCxn id="129" idx="2"/>
          </p:cNvCxnSpPr>
          <p:nvPr/>
        </p:nvCxnSpPr>
        <p:spPr>
          <a:xfrm flipH="1" flipV="1">
            <a:off x="5647409" y="2885035"/>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群組 127">
            <a:extLst>
              <a:ext uri="{FF2B5EF4-FFF2-40B4-BE49-F238E27FC236}">
                <a16:creationId xmlns:a16="http://schemas.microsoft.com/office/drawing/2014/main" id="{E46476D0-2D4D-4D0C-9164-D0F4DB987C30}"/>
              </a:ext>
            </a:extLst>
          </p:cNvPr>
          <p:cNvGrpSpPr/>
          <p:nvPr/>
        </p:nvGrpSpPr>
        <p:grpSpPr>
          <a:xfrm>
            <a:off x="5498218" y="2575023"/>
            <a:ext cx="298383" cy="310013"/>
            <a:chOff x="-105878" y="1740168"/>
            <a:chExt cx="461666" cy="461665"/>
          </a:xfrm>
        </p:grpSpPr>
        <p:sp>
          <p:nvSpPr>
            <p:cNvPr id="129" name="矩形 128">
              <a:extLst>
                <a:ext uri="{FF2B5EF4-FFF2-40B4-BE49-F238E27FC236}">
                  <a16:creationId xmlns:a16="http://schemas.microsoft.com/office/drawing/2014/main" id="{4D523360-9B00-4082-A129-3A00C4AC0D8D}"/>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33" name="群組 132">
              <a:extLst>
                <a:ext uri="{FF2B5EF4-FFF2-40B4-BE49-F238E27FC236}">
                  <a16:creationId xmlns:a16="http://schemas.microsoft.com/office/drawing/2014/main" id="{7BC5A6D1-5A3C-4885-9BC9-F967B0BE5E5B}"/>
                </a:ext>
              </a:extLst>
            </p:cNvPr>
            <p:cNvGrpSpPr/>
            <p:nvPr/>
          </p:nvGrpSpPr>
          <p:grpSpPr>
            <a:xfrm rot="21265833">
              <a:off x="-30571" y="1828628"/>
              <a:ext cx="317144" cy="302092"/>
              <a:chOff x="-43095" y="1828685"/>
              <a:chExt cx="317144" cy="302092"/>
            </a:xfrm>
          </p:grpSpPr>
          <p:cxnSp>
            <p:nvCxnSpPr>
              <p:cNvPr id="135" name="直線接點 134">
                <a:extLst>
                  <a:ext uri="{FF2B5EF4-FFF2-40B4-BE49-F238E27FC236}">
                    <a16:creationId xmlns:a16="http://schemas.microsoft.com/office/drawing/2014/main" id="{84C4E85B-846A-4B61-A3AF-440A0B935F46}"/>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線接點 135">
                <a:extLst>
                  <a:ext uri="{FF2B5EF4-FFF2-40B4-BE49-F238E27FC236}">
                    <a16:creationId xmlns:a16="http://schemas.microsoft.com/office/drawing/2014/main" id="{F9760EEF-BD96-46DA-BAD1-B39AC24D7E7C}"/>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37" name="直線單箭頭接點 136">
            <a:extLst>
              <a:ext uri="{FF2B5EF4-FFF2-40B4-BE49-F238E27FC236}">
                <a16:creationId xmlns:a16="http://schemas.microsoft.com/office/drawing/2014/main" id="{A73A118A-482D-46EF-A2A3-64584D0FA143}"/>
              </a:ext>
            </a:extLst>
          </p:cNvPr>
          <p:cNvCxnSpPr>
            <a:cxnSpLocks/>
            <a:endCxn id="146" idx="2"/>
          </p:cNvCxnSpPr>
          <p:nvPr/>
        </p:nvCxnSpPr>
        <p:spPr>
          <a:xfrm flipH="1" flipV="1">
            <a:off x="7908832" y="2901025"/>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45" name="群組 144">
            <a:extLst>
              <a:ext uri="{FF2B5EF4-FFF2-40B4-BE49-F238E27FC236}">
                <a16:creationId xmlns:a16="http://schemas.microsoft.com/office/drawing/2014/main" id="{9C77DEC5-0F26-410D-825B-C341C8A267F5}"/>
              </a:ext>
            </a:extLst>
          </p:cNvPr>
          <p:cNvGrpSpPr/>
          <p:nvPr/>
        </p:nvGrpSpPr>
        <p:grpSpPr>
          <a:xfrm>
            <a:off x="7759641" y="2591013"/>
            <a:ext cx="298383" cy="310013"/>
            <a:chOff x="-105878" y="1740168"/>
            <a:chExt cx="461666" cy="461665"/>
          </a:xfrm>
        </p:grpSpPr>
        <p:sp>
          <p:nvSpPr>
            <p:cNvPr id="146" name="矩形 145">
              <a:extLst>
                <a:ext uri="{FF2B5EF4-FFF2-40B4-BE49-F238E27FC236}">
                  <a16:creationId xmlns:a16="http://schemas.microsoft.com/office/drawing/2014/main" id="{A91ECB5C-8C8F-44AB-9212-E83C91B8D313}"/>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47" name="群組 146">
              <a:extLst>
                <a:ext uri="{FF2B5EF4-FFF2-40B4-BE49-F238E27FC236}">
                  <a16:creationId xmlns:a16="http://schemas.microsoft.com/office/drawing/2014/main" id="{B28E44D4-DB12-476F-AA78-CF82C1B6E765}"/>
                </a:ext>
              </a:extLst>
            </p:cNvPr>
            <p:cNvGrpSpPr/>
            <p:nvPr/>
          </p:nvGrpSpPr>
          <p:grpSpPr>
            <a:xfrm rot="21265833">
              <a:off x="-30571" y="1828628"/>
              <a:ext cx="317144" cy="302092"/>
              <a:chOff x="-43095" y="1828685"/>
              <a:chExt cx="317144" cy="302092"/>
            </a:xfrm>
          </p:grpSpPr>
          <p:cxnSp>
            <p:nvCxnSpPr>
              <p:cNvPr id="148" name="直線接點 147">
                <a:extLst>
                  <a:ext uri="{FF2B5EF4-FFF2-40B4-BE49-F238E27FC236}">
                    <a16:creationId xmlns:a16="http://schemas.microsoft.com/office/drawing/2014/main" id="{30099532-DC94-4504-A320-6DFB36075246}"/>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接點 148">
                <a:extLst>
                  <a:ext uri="{FF2B5EF4-FFF2-40B4-BE49-F238E27FC236}">
                    <a16:creationId xmlns:a16="http://schemas.microsoft.com/office/drawing/2014/main" id="{25078CDD-5068-49EC-8C43-CEC03F4BB79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50" name="直線單箭頭接點 149">
            <a:extLst>
              <a:ext uri="{FF2B5EF4-FFF2-40B4-BE49-F238E27FC236}">
                <a16:creationId xmlns:a16="http://schemas.microsoft.com/office/drawing/2014/main" id="{8D23D601-BA50-4690-82F7-0D413B0C903C}"/>
              </a:ext>
            </a:extLst>
          </p:cNvPr>
          <p:cNvCxnSpPr>
            <a:cxnSpLocks/>
            <a:endCxn id="152" idx="2"/>
          </p:cNvCxnSpPr>
          <p:nvPr/>
        </p:nvCxnSpPr>
        <p:spPr>
          <a:xfrm flipH="1" flipV="1">
            <a:off x="10138932" y="2917708"/>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51" name="群組 150">
            <a:extLst>
              <a:ext uri="{FF2B5EF4-FFF2-40B4-BE49-F238E27FC236}">
                <a16:creationId xmlns:a16="http://schemas.microsoft.com/office/drawing/2014/main" id="{6D318239-F777-4625-885D-7F272B985ACB}"/>
              </a:ext>
            </a:extLst>
          </p:cNvPr>
          <p:cNvGrpSpPr/>
          <p:nvPr/>
        </p:nvGrpSpPr>
        <p:grpSpPr>
          <a:xfrm>
            <a:off x="9989741" y="2607696"/>
            <a:ext cx="298383" cy="310013"/>
            <a:chOff x="-105878" y="1740168"/>
            <a:chExt cx="461666" cy="461665"/>
          </a:xfrm>
        </p:grpSpPr>
        <p:sp>
          <p:nvSpPr>
            <p:cNvPr id="152" name="矩形 151">
              <a:extLst>
                <a:ext uri="{FF2B5EF4-FFF2-40B4-BE49-F238E27FC236}">
                  <a16:creationId xmlns:a16="http://schemas.microsoft.com/office/drawing/2014/main" id="{83A1F2E3-4FBE-42CF-977A-72658F3DDF2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53" name="群組 152">
              <a:extLst>
                <a:ext uri="{FF2B5EF4-FFF2-40B4-BE49-F238E27FC236}">
                  <a16:creationId xmlns:a16="http://schemas.microsoft.com/office/drawing/2014/main" id="{981588CB-96EB-4AF5-9425-6820C65140E1}"/>
                </a:ext>
              </a:extLst>
            </p:cNvPr>
            <p:cNvGrpSpPr/>
            <p:nvPr/>
          </p:nvGrpSpPr>
          <p:grpSpPr>
            <a:xfrm rot="21265833">
              <a:off x="-30571" y="1828628"/>
              <a:ext cx="317144" cy="302092"/>
              <a:chOff x="-43095" y="1828685"/>
              <a:chExt cx="317144" cy="302092"/>
            </a:xfrm>
          </p:grpSpPr>
          <p:cxnSp>
            <p:nvCxnSpPr>
              <p:cNvPr id="154" name="直線接點 153">
                <a:extLst>
                  <a:ext uri="{FF2B5EF4-FFF2-40B4-BE49-F238E27FC236}">
                    <a16:creationId xmlns:a16="http://schemas.microsoft.com/office/drawing/2014/main" id="{A04261EA-3D2C-4033-858A-3CDE36581A4D}"/>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接點 154">
                <a:extLst>
                  <a:ext uri="{FF2B5EF4-FFF2-40B4-BE49-F238E27FC236}">
                    <a16:creationId xmlns:a16="http://schemas.microsoft.com/office/drawing/2014/main" id="{C22F3E2D-7B28-41B4-B507-AF06EF3E9F83}"/>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56" name="直線單箭頭接點 155">
            <a:extLst>
              <a:ext uri="{FF2B5EF4-FFF2-40B4-BE49-F238E27FC236}">
                <a16:creationId xmlns:a16="http://schemas.microsoft.com/office/drawing/2014/main" id="{31E42FBD-9C26-4128-81B7-3B48EA6425F0}"/>
              </a:ext>
            </a:extLst>
          </p:cNvPr>
          <p:cNvCxnSpPr>
            <a:cxnSpLocks/>
          </p:cNvCxnSpPr>
          <p:nvPr/>
        </p:nvCxnSpPr>
        <p:spPr>
          <a:xfrm flipV="1">
            <a:off x="3393663" y="1601862"/>
            <a:ext cx="0" cy="94400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直線單箭頭接點 156">
            <a:extLst>
              <a:ext uri="{FF2B5EF4-FFF2-40B4-BE49-F238E27FC236}">
                <a16:creationId xmlns:a16="http://schemas.microsoft.com/office/drawing/2014/main" id="{C8759FEA-AF97-40F4-B882-1A4E830B2A77}"/>
              </a:ext>
            </a:extLst>
          </p:cNvPr>
          <p:cNvCxnSpPr>
            <a:cxnSpLocks/>
          </p:cNvCxnSpPr>
          <p:nvPr/>
        </p:nvCxnSpPr>
        <p:spPr>
          <a:xfrm flipH="1" flipV="1">
            <a:off x="5647304" y="1598272"/>
            <a:ext cx="0" cy="987215"/>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直線單箭頭接點 157">
            <a:extLst>
              <a:ext uri="{FF2B5EF4-FFF2-40B4-BE49-F238E27FC236}">
                <a16:creationId xmlns:a16="http://schemas.microsoft.com/office/drawing/2014/main" id="{B7671D1C-647B-4D36-BACA-E62D35BD1457}"/>
              </a:ext>
            </a:extLst>
          </p:cNvPr>
          <p:cNvCxnSpPr>
            <a:cxnSpLocks/>
          </p:cNvCxnSpPr>
          <p:nvPr/>
        </p:nvCxnSpPr>
        <p:spPr>
          <a:xfrm flipH="1" flipV="1">
            <a:off x="7906507" y="1544949"/>
            <a:ext cx="0" cy="1036363"/>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4CCFEBF4-9E75-4EEC-8B39-9660600E7733}"/>
              </a:ext>
            </a:extLst>
          </p:cNvPr>
          <p:cNvCxnSpPr>
            <a:cxnSpLocks/>
          </p:cNvCxnSpPr>
          <p:nvPr/>
        </p:nvCxnSpPr>
        <p:spPr>
          <a:xfrm flipH="1" flipV="1">
            <a:off x="10137577" y="1564946"/>
            <a:ext cx="0" cy="1053869"/>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直線單箭頭接點 159">
            <a:extLst>
              <a:ext uri="{FF2B5EF4-FFF2-40B4-BE49-F238E27FC236}">
                <a16:creationId xmlns:a16="http://schemas.microsoft.com/office/drawing/2014/main" id="{B8648A90-3DF4-4567-B112-D401D76DF68E}"/>
              </a:ext>
            </a:extLst>
          </p:cNvPr>
          <p:cNvCxnSpPr>
            <a:cxnSpLocks/>
            <a:endCxn id="11" idx="1"/>
          </p:cNvCxnSpPr>
          <p:nvPr/>
        </p:nvCxnSpPr>
        <p:spPr>
          <a:xfrm>
            <a:off x="2679002" y="2709688"/>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3D2D1344-4857-4737-A299-2F4C78C67A26}"/>
              </a:ext>
            </a:extLst>
          </p:cNvPr>
          <p:cNvCxnSpPr>
            <a:cxnSpLocks/>
          </p:cNvCxnSpPr>
          <p:nvPr/>
        </p:nvCxnSpPr>
        <p:spPr>
          <a:xfrm>
            <a:off x="4972692" y="2728030"/>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單箭頭接點 161">
            <a:extLst>
              <a:ext uri="{FF2B5EF4-FFF2-40B4-BE49-F238E27FC236}">
                <a16:creationId xmlns:a16="http://schemas.microsoft.com/office/drawing/2014/main" id="{48523943-D74F-4447-A0DB-479CABB3F6D7}"/>
              </a:ext>
            </a:extLst>
          </p:cNvPr>
          <p:cNvCxnSpPr>
            <a:cxnSpLocks/>
          </p:cNvCxnSpPr>
          <p:nvPr/>
        </p:nvCxnSpPr>
        <p:spPr>
          <a:xfrm>
            <a:off x="7203004" y="2746018"/>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單箭頭接點 162">
            <a:extLst>
              <a:ext uri="{FF2B5EF4-FFF2-40B4-BE49-F238E27FC236}">
                <a16:creationId xmlns:a16="http://schemas.microsoft.com/office/drawing/2014/main" id="{620AF92D-77A6-459D-B5E2-1408C5B14B58}"/>
              </a:ext>
            </a:extLst>
          </p:cNvPr>
          <p:cNvCxnSpPr>
            <a:cxnSpLocks/>
          </p:cNvCxnSpPr>
          <p:nvPr/>
        </p:nvCxnSpPr>
        <p:spPr>
          <a:xfrm>
            <a:off x="9407673" y="2762701"/>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163">
            <a:extLst>
              <a:ext uri="{FF2B5EF4-FFF2-40B4-BE49-F238E27FC236}">
                <a16:creationId xmlns:a16="http://schemas.microsoft.com/office/drawing/2014/main" id="{148BC753-1DAD-4C9A-A04E-F2813197DA58}"/>
              </a:ext>
            </a:extLst>
          </p:cNvPr>
          <p:cNvCxnSpPr>
            <a:cxnSpLocks/>
          </p:cNvCxnSpPr>
          <p:nvPr/>
        </p:nvCxnSpPr>
        <p:spPr>
          <a:xfrm flipH="1">
            <a:off x="5326339" y="1564945"/>
            <a:ext cx="4811238"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DF511227-D070-43B9-B0D2-6A33A96A7CC8}"/>
                  </a:ext>
                </a:extLst>
              </p:cNvPr>
              <p:cNvSpPr txBox="1"/>
              <p:nvPr/>
            </p:nvSpPr>
            <p:spPr>
              <a:xfrm>
                <a:off x="9839836" y="796963"/>
                <a:ext cx="2407647"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b="1" i="1">
                              <a:latin typeface="Cambria Math" panose="02040503050406030204" pitchFamily="18" charset="0"/>
                            </a:rPr>
                            <m:t>𝒃</m:t>
                          </m:r>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nary>
                        <m:naryPr>
                          <m:chr m:val="∑"/>
                          <m:supHide m:val="on"/>
                          <m:ctrlPr>
                            <a:rPr lang="en-US" altLang="zh-TW" sz="2800" i="1">
                              <a:latin typeface="Cambria Math" panose="02040503050406030204" pitchFamily="18" charset="0"/>
                            </a:rPr>
                          </m:ctrlPr>
                        </m:naryPr>
                        <m:sub>
                          <m:r>
                            <m:rPr>
                              <m:brk m:alnAt="7"/>
                            </m:rPr>
                            <a:rPr lang="en-US" altLang="zh-TW" sz="2800" i="1">
                              <a:latin typeface="Cambria Math" panose="02040503050406030204" pitchFamily="18" charset="0"/>
                            </a:rPr>
                            <m:t>𝑖</m:t>
                          </m:r>
                        </m:sub>
                        <m:sup/>
                        <m:e>
                          <m:sSub>
                            <m:sSubPr>
                              <m:ctrlPr>
                                <a:rPr lang="en-US" altLang="zh-TW" sz="2800" i="1">
                                  <a:latin typeface="Cambria Math" panose="02040503050406030204" pitchFamily="18" charset="0"/>
                                </a:rPr>
                              </m:ctrlPr>
                            </m:sSubPr>
                            <m:e>
                              <m:acc>
                                <m:accPr>
                                  <m:chr m:val="̂"/>
                                  <m:ctrlPr>
                                    <a:rPr lang="zh-TW" altLang="en-US" sz="2800" i="1">
                                      <a:latin typeface="Cambria Math" panose="02040503050406030204" pitchFamily="18" charset="0"/>
                                    </a:rPr>
                                  </m:ctrlPr>
                                </m:accPr>
                                <m:e>
                                  <m:r>
                                    <a:rPr lang="zh-TW" altLang="en-US" sz="2800" i="1">
                                      <a:latin typeface="Cambria Math" panose="02040503050406030204" pitchFamily="18" charset="0"/>
                                    </a:rPr>
                                    <m:t>𝛼</m:t>
                                  </m:r>
                                </m:e>
                              </m:acc>
                            </m:e>
                            <m:sub>
                              <m:r>
                                <a:rPr lang="en-US" altLang="zh-TW" sz="2800" i="1">
                                  <a:latin typeface="Cambria Math" panose="02040503050406030204" pitchFamily="18" charset="0"/>
                                </a:rPr>
                                <m:t>2,</m:t>
                              </m:r>
                              <m:r>
                                <a:rPr lang="en-US" altLang="zh-TW" sz="2800" i="1">
                                  <a:latin typeface="Cambria Math" panose="02040503050406030204" pitchFamily="18" charset="0"/>
                                </a:rPr>
                                <m:t>𝑖</m:t>
                              </m:r>
                            </m:sub>
                          </m:sSub>
                          <m:sSup>
                            <m:sSupPr>
                              <m:ctrlPr>
                                <a:rPr lang="en-US" altLang="zh-TW" sz="2800" i="1">
                                  <a:latin typeface="Cambria Math" panose="02040503050406030204" pitchFamily="18" charset="0"/>
                                </a:rPr>
                              </m:ctrlPr>
                            </m:sSupPr>
                            <m:e>
                              <m:r>
                                <a:rPr lang="en-US" altLang="zh-TW" sz="2800" b="1" i="1">
                                  <a:latin typeface="Cambria Math" panose="02040503050406030204" pitchFamily="18" charset="0"/>
                                </a:rPr>
                                <m:t>𝒗</m:t>
                              </m:r>
                            </m:e>
                            <m:sup>
                              <m:r>
                                <a:rPr lang="en-US" altLang="zh-TW" sz="2800" i="1">
                                  <a:latin typeface="Cambria Math" panose="02040503050406030204" pitchFamily="18" charset="0"/>
                                </a:rPr>
                                <m:t>𝑖</m:t>
                              </m:r>
                            </m:sup>
                          </m:sSup>
                          <m:r>
                            <m:rPr>
                              <m:nor/>
                            </m:rPr>
                            <a:rPr lang="zh-TW" altLang="en-US" sz="2800" dirty="0"/>
                            <m:t> </m:t>
                          </m:r>
                        </m:e>
                      </m:nary>
                    </m:oMath>
                  </m:oMathPara>
                </a14:m>
                <a:endParaRPr lang="zh-TW" altLang="en-US" sz="2800" dirty="0"/>
              </a:p>
            </p:txBody>
          </p:sp>
        </mc:Choice>
        <mc:Fallback xmlns="">
          <p:sp>
            <p:nvSpPr>
              <p:cNvPr id="46" name="文字方塊 45">
                <a:extLst>
                  <a:ext uri="{FF2B5EF4-FFF2-40B4-BE49-F238E27FC236}">
                    <a16:creationId xmlns="" xmlns:a16="http://schemas.microsoft.com/office/drawing/2014/main" xmlns:a14="http://schemas.microsoft.com/office/drawing/2010/main" id="{DF511227-D070-43B9-B0D2-6A33A96A7CC8}"/>
                  </a:ext>
                </a:extLst>
              </p:cNvPr>
              <p:cNvSpPr txBox="1">
                <a:spLocks noRot="1" noChangeAspect="1" noMove="1" noResize="1" noEditPoints="1" noAdjustHandles="1" noChangeArrowheads="1" noChangeShapeType="1" noTextEdit="1"/>
              </p:cNvSpPr>
              <p:nvPr/>
            </p:nvSpPr>
            <p:spPr>
              <a:xfrm>
                <a:off x="9839836" y="796963"/>
                <a:ext cx="2407647" cy="1045543"/>
              </a:xfrm>
              <a:prstGeom prst="rect">
                <a:avLst/>
              </a:prstGeom>
              <a:blipFill rotWithShape="0">
                <a:blip r:embed="rId8"/>
                <a:stretch>
                  <a:fillRect/>
                </a:stretch>
              </a:blipFill>
            </p:spPr>
            <p:txBody>
              <a:bodyPr/>
              <a:lstStyle/>
              <a:p>
                <a:r>
                  <a:rPr lang="zh-CN" altLang="en-US">
                    <a:noFill/>
                  </a:rPr>
                  <a:t> </a:t>
                </a:r>
              </a:p>
            </p:txBody>
          </p:sp>
        </mc:Fallback>
      </mc:AlternateContent>
      <p:cxnSp>
        <p:nvCxnSpPr>
          <p:cNvPr id="140" name="直線單箭頭接點 139">
            <a:extLst>
              <a:ext uri="{FF2B5EF4-FFF2-40B4-BE49-F238E27FC236}">
                <a16:creationId xmlns:a16="http://schemas.microsoft.com/office/drawing/2014/main" id="{3D7CAA45-5381-499E-A008-FC5C2B7AE63A}"/>
              </a:ext>
            </a:extLst>
          </p:cNvPr>
          <p:cNvCxnSpPr>
            <a:cxnSpLocks/>
          </p:cNvCxnSpPr>
          <p:nvPr/>
        </p:nvCxnSpPr>
        <p:spPr>
          <a:xfrm>
            <a:off x="3385007" y="1564945"/>
            <a:ext cx="1384155"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5" name="矩形 124">
            <a:extLst>
              <a:ext uri="{FF2B5EF4-FFF2-40B4-BE49-F238E27FC236}">
                <a16:creationId xmlns:a16="http://schemas.microsoft.com/office/drawing/2014/main" id="{A8A57BA2-4899-45E4-AA78-0CACE71829E8}"/>
              </a:ext>
            </a:extLst>
          </p:cNvPr>
          <p:cNvSpPr/>
          <p:nvPr/>
        </p:nvSpPr>
        <p:spPr>
          <a:xfrm>
            <a:off x="3241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C498D48F-F1E5-4DAC-81C0-0A670AAAC9E7}"/>
                  </a:ext>
                </a:extLst>
              </p:cNvPr>
              <p:cNvSpPr txBox="1"/>
              <p:nvPr/>
            </p:nvSpPr>
            <p:spPr>
              <a:xfrm>
                <a:off x="3050127" y="383340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26" name="文字方塊 125">
                <a:extLst>
                  <a:ext uri="{FF2B5EF4-FFF2-40B4-BE49-F238E27FC236}">
                    <a16:creationId xmlns:a16="http://schemas.microsoft.com/office/drawing/2014/main" id="{C498D48F-F1E5-4DAC-81C0-0A670AAAC9E7}"/>
                  </a:ext>
                </a:extLst>
              </p:cNvPr>
              <p:cNvSpPr txBox="1">
                <a:spLocks noRot="1" noChangeAspect="1" noMove="1" noResize="1" noEditPoints="1" noAdjustHandles="1" noChangeArrowheads="1" noChangeShapeType="1" noTextEdit="1"/>
              </p:cNvSpPr>
              <p:nvPr/>
            </p:nvSpPr>
            <p:spPr>
              <a:xfrm>
                <a:off x="1526126" y="3833406"/>
                <a:ext cx="715161" cy="461665"/>
              </a:xfrm>
              <a:prstGeom prst="rect">
                <a:avLst/>
              </a:prstGeom>
              <a:blipFill>
                <a:blip r:embed="rId9"/>
                <a:stretch>
                  <a:fillRect/>
                </a:stretch>
              </a:blipFill>
            </p:spPr>
            <p:txBody>
              <a:bodyPr/>
              <a:lstStyle/>
              <a:p>
                <a:r>
                  <a:rPr lang="zh-TW" altLang="en-US">
                    <a:noFill/>
                  </a:rPr>
                  <a:t> </a:t>
                </a:r>
              </a:p>
            </p:txBody>
          </p:sp>
        </mc:Fallback>
      </mc:AlternateContent>
      <p:sp>
        <p:nvSpPr>
          <p:cNvPr id="127" name="矩形 126">
            <a:extLst>
              <a:ext uri="{FF2B5EF4-FFF2-40B4-BE49-F238E27FC236}">
                <a16:creationId xmlns:a16="http://schemas.microsoft.com/office/drawing/2014/main" id="{6C03518B-CB82-49F1-A27C-7FC4A67D7D07}"/>
              </a:ext>
            </a:extLst>
          </p:cNvPr>
          <p:cNvSpPr/>
          <p:nvPr/>
        </p:nvSpPr>
        <p:spPr>
          <a:xfrm>
            <a:off x="2669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30" name="文字方塊 129">
                <a:extLst>
                  <a:ext uri="{FF2B5EF4-FFF2-40B4-BE49-F238E27FC236}">
                    <a16:creationId xmlns:a16="http://schemas.microsoft.com/office/drawing/2014/main" id="{28D59FBD-E3BC-42FB-A29A-38A872CCCFA4}"/>
                  </a:ext>
                </a:extLst>
              </p:cNvPr>
              <p:cNvSpPr txBox="1"/>
              <p:nvPr/>
            </p:nvSpPr>
            <p:spPr>
              <a:xfrm>
                <a:off x="2488023" y="384368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30" name="文字方塊 129">
                <a:extLst>
                  <a:ext uri="{FF2B5EF4-FFF2-40B4-BE49-F238E27FC236}">
                    <a16:creationId xmlns:a16="http://schemas.microsoft.com/office/drawing/2014/main" id="{28D59FBD-E3BC-42FB-A29A-38A872CCCFA4}"/>
                  </a:ext>
                </a:extLst>
              </p:cNvPr>
              <p:cNvSpPr txBox="1">
                <a:spLocks noRot="1" noChangeAspect="1" noMove="1" noResize="1" noEditPoints="1" noAdjustHandles="1" noChangeArrowheads="1" noChangeShapeType="1" noTextEdit="1"/>
              </p:cNvSpPr>
              <p:nvPr/>
            </p:nvSpPr>
            <p:spPr>
              <a:xfrm>
                <a:off x="964022" y="3843680"/>
                <a:ext cx="715161" cy="461665"/>
              </a:xfrm>
              <a:prstGeom prst="rect">
                <a:avLst/>
              </a:prstGeom>
              <a:blipFill>
                <a:blip r:embed="rId10"/>
                <a:stretch>
                  <a:fillRect/>
                </a:stretch>
              </a:blipFill>
            </p:spPr>
            <p:txBody>
              <a:bodyPr/>
              <a:lstStyle/>
              <a:p>
                <a:r>
                  <a:rPr lang="zh-TW" altLang="en-US">
                    <a:noFill/>
                  </a:rPr>
                  <a:t> </a:t>
                </a:r>
              </a:p>
            </p:txBody>
          </p:sp>
        </mc:Fallback>
      </mc:AlternateContent>
      <p:sp>
        <p:nvSpPr>
          <p:cNvPr id="131" name="矩形 130">
            <a:extLst>
              <a:ext uri="{FF2B5EF4-FFF2-40B4-BE49-F238E27FC236}">
                <a16:creationId xmlns:a16="http://schemas.microsoft.com/office/drawing/2014/main" id="{4F25357E-792D-4107-A691-AABF0BF91A1E}"/>
              </a:ext>
            </a:extLst>
          </p:cNvPr>
          <p:cNvSpPr/>
          <p:nvPr/>
        </p:nvSpPr>
        <p:spPr>
          <a:xfrm>
            <a:off x="2107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5" name="文字方塊 164">
                <a:extLst>
                  <a:ext uri="{FF2B5EF4-FFF2-40B4-BE49-F238E27FC236}">
                    <a16:creationId xmlns:a16="http://schemas.microsoft.com/office/drawing/2014/main" id="{8D39E76D-0585-45E3-B93E-D046035D8D7C}"/>
                  </a:ext>
                </a:extLst>
              </p:cNvPr>
              <p:cNvSpPr txBox="1"/>
              <p:nvPr/>
            </p:nvSpPr>
            <p:spPr>
              <a:xfrm>
                <a:off x="1925920" y="384368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65" name="文字方塊 164">
                <a:extLst>
                  <a:ext uri="{FF2B5EF4-FFF2-40B4-BE49-F238E27FC236}">
                    <a16:creationId xmlns:a16="http://schemas.microsoft.com/office/drawing/2014/main" id="{8D39E76D-0585-45E3-B93E-D046035D8D7C}"/>
                  </a:ext>
                </a:extLst>
              </p:cNvPr>
              <p:cNvSpPr txBox="1">
                <a:spLocks noRot="1" noChangeAspect="1" noMove="1" noResize="1" noEditPoints="1" noAdjustHandles="1" noChangeArrowheads="1" noChangeShapeType="1" noTextEdit="1"/>
              </p:cNvSpPr>
              <p:nvPr/>
            </p:nvSpPr>
            <p:spPr>
              <a:xfrm>
                <a:off x="401919" y="3843680"/>
                <a:ext cx="715161" cy="461665"/>
              </a:xfrm>
              <a:prstGeom prst="rect">
                <a:avLst/>
              </a:prstGeom>
              <a:blipFill>
                <a:blip r:embed="rId11"/>
                <a:stretch>
                  <a:fillRect b="-10667"/>
                </a:stretch>
              </a:blipFill>
            </p:spPr>
            <p:txBody>
              <a:bodyPr/>
              <a:lstStyle/>
              <a:p>
                <a:r>
                  <a:rPr lang="zh-TW" altLang="en-US">
                    <a:noFill/>
                  </a:rPr>
                  <a:t> </a:t>
                </a:r>
              </a:p>
            </p:txBody>
          </p:sp>
        </mc:Fallback>
      </mc:AlternateContent>
      <p:sp>
        <p:nvSpPr>
          <p:cNvPr id="166" name="矩形 165">
            <a:extLst>
              <a:ext uri="{FF2B5EF4-FFF2-40B4-BE49-F238E27FC236}">
                <a16:creationId xmlns:a16="http://schemas.microsoft.com/office/drawing/2014/main" id="{2D8F76F1-503F-48F4-B124-31EB9777CBCC}"/>
              </a:ext>
            </a:extLst>
          </p:cNvPr>
          <p:cNvSpPr/>
          <p:nvPr/>
        </p:nvSpPr>
        <p:spPr>
          <a:xfrm>
            <a:off x="5518097" y="37789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7" name="文字方塊 166">
                <a:extLst>
                  <a:ext uri="{FF2B5EF4-FFF2-40B4-BE49-F238E27FC236}">
                    <a16:creationId xmlns:a16="http://schemas.microsoft.com/office/drawing/2014/main" id="{581900A0-2A24-44E5-928C-8753BAD80789}"/>
                  </a:ext>
                </a:extLst>
              </p:cNvPr>
              <p:cNvSpPr txBox="1"/>
              <p:nvPr/>
            </p:nvSpPr>
            <p:spPr>
              <a:xfrm>
                <a:off x="5326339" y="381647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67" name="文字方塊 166">
                <a:extLst>
                  <a:ext uri="{FF2B5EF4-FFF2-40B4-BE49-F238E27FC236}">
                    <a16:creationId xmlns:a16="http://schemas.microsoft.com/office/drawing/2014/main" id="{581900A0-2A24-44E5-928C-8753BAD80789}"/>
                  </a:ext>
                </a:extLst>
              </p:cNvPr>
              <p:cNvSpPr txBox="1">
                <a:spLocks noRot="1" noChangeAspect="1" noMove="1" noResize="1" noEditPoints="1" noAdjustHandles="1" noChangeArrowheads="1" noChangeShapeType="1" noTextEdit="1"/>
              </p:cNvSpPr>
              <p:nvPr/>
            </p:nvSpPr>
            <p:spPr>
              <a:xfrm>
                <a:off x="3802338" y="3816476"/>
                <a:ext cx="715161" cy="461665"/>
              </a:xfrm>
              <a:prstGeom prst="rect">
                <a:avLst/>
              </a:prstGeom>
              <a:blipFill>
                <a:blip r:embed="rId12"/>
                <a:stretch>
                  <a:fillRect/>
                </a:stretch>
              </a:blipFill>
            </p:spPr>
            <p:txBody>
              <a:bodyPr/>
              <a:lstStyle/>
              <a:p>
                <a:r>
                  <a:rPr lang="zh-TW" altLang="en-US">
                    <a:noFill/>
                  </a:rPr>
                  <a:t> </a:t>
                </a:r>
              </a:p>
            </p:txBody>
          </p:sp>
        </mc:Fallback>
      </mc:AlternateContent>
      <p:sp>
        <p:nvSpPr>
          <p:cNvPr id="168" name="矩形 167">
            <a:extLst>
              <a:ext uri="{FF2B5EF4-FFF2-40B4-BE49-F238E27FC236}">
                <a16:creationId xmlns:a16="http://schemas.microsoft.com/office/drawing/2014/main" id="{489558E0-D7DE-49E8-92AF-3E284976B230}"/>
              </a:ext>
            </a:extLst>
          </p:cNvPr>
          <p:cNvSpPr/>
          <p:nvPr/>
        </p:nvSpPr>
        <p:spPr>
          <a:xfrm>
            <a:off x="4945719" y="377893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9" name="文字方塊 168">
                <a:extLst>
                  <a:ext uri="{FF2B5EF4-FFF2-40B4-BE49-F238E27FC236}">
                    <a16:creationId xmlns:a16="http://schemas.microsoft.com/office/drawing/2014/main" id="{AA66187E-270D-425E-BB8C-6B5503A0B26F}"/>
                  </a:ext>
                </a:extLst>
              </p:cNvPr>
              <p:cNvSpPr txBox="1"/>
              <p:nvPr/>
            </p:nvSpPr>
            <p:spPr>
              <a:xfrm>
                <a:off x="4764235" y="382675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69" name="文字方塊 168">
                <a:extLst>
                  <a:ext uri="{FF2B5EF4-FFF2-40B4-BE49-F238E27FC236}">
                    <a16:creationId xmlns:a16="http://schemas.microsoft.com/office/drawing/2014/main" id="{AA66187E-270D-425E-BB8C-6B5503A0B26F}"/>
                  </a:ext>
                </a:extLst>
              </p:cNvPr>
              <p:cNvSpPr txBox="1">
                <a:spLocks noRot="1" noChangeAspect="1" noMove="1" noResize="1" noEditPoints="1" noAdjustHandles="1" noChangeArrowheads="1" noChangeShapeType="1" noTextEdit="1"/>
              </p:cNvSpPr>
              <p:nvPr/>
            </p:nvSpPr>
            <p:spPr>
              <a:xfrm>
                <a:off x="3240234" y="3826750"/>
                <a:ext cx="715161" cy="461665"/>
              </a:xfrm>
              <a:prstGeom prst="rect">
                <a:avLst/>
              </a:prstGeom>
              <a:blipFill>
                <a:blip r:embed="rId13"/>
                <a:stretch>
                  <a:fillRect/>
                </a:stretch>
              </a:blipFill>
            </p:spPr>
            <p:txBody>
              <a:bodyPr/>
              <a:lstStyle/>
              <a:p>
                <a:r>
                  <a:rPr lang="zh-TW" altLang="en-US">
                    <a:noFill/>
                  </a:rPr>
                  <a:t> </a:t>
                </a:r>
              </a:p>
            </p:txBody>
          </p:sp>
        </mc:Fallback>
      </mc:AlternateContent>
      <p:sp>
        <p:nvSpPr>
          <p:cNvPr id="170" name="矩形 169">
            <a:extLst>
              <a:ext uri="{FF2B5EF4-FFF2-40B4-BE49-F238E27FC236}">
                <a16:creationId xmlns:a16="http://schemas.microsoft.com/office/drawing/2014/main" id="{24FEE5EC-40B3-4BDE-ABD0-508D8973FDB2}"/>
              </a:ext>
            </a:extLst>
          </p:cNvPr>
          <p:cNvSpPr/>
          <p:nvPr/>
        </p:nvSpPr>
        <p:spPr>
          <a:xfrm>
            <a:off x="4383616" y="377893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1" name="文字方塊 170">
                <a:extLst>
                  <a:ext uri="{FF2B5EF4-FFF2-40B4-BE49-F238E27FC236}">
                    <a16:creationId xmlns:a16="http://schemas.microsoft.com/office/drawing/2014/main" id="{51EF13B0-E442-4CBF-A736-BFBAC9E30CFC}"/>
                  </a:ext>
                </a:extLst>
              </p:cNvPr>
              <p:cNvSpPr txBox="1"/>
              <p:nvPr/>
            </p:nvSpPr>
            <p:spPr>
              <a:xfrm>
                <a:off x="4202132" y="382675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71" name="文字方塊 170">
                <a:extLst>
                  <a:ext uri="{FF2B5EF4-FFF2-40B4-BE49-F238E27FC236}">
                    <a16:creationId xmlns:a16="http://schemas.microsoft.com/office/drawing/2014/main" id="{51EF13B0-E442-4CBF-A736-BFBAC9E30CFC}"/>
                  </a:ext>
                </a:extLst>
              </p:cNvPr>
              <p:cNvSpPr txBox="1">
                <a:spLocks noRot="1" noChangeAspect="1" noMove="1" noResize="1" noEditPoints="1" noAdjustHandles="1" noChangeArrowheads="1" noChangeShapeType="1" noTextEdit="1"/>
              </p:cNvSpPr>
              <p:nvPr/>
            </p:nvSpPr>
            <p:spPr>
              <a:xfrm>
                <a:off x="2678131" y="3826750"/>
                <a:ext cx="715161" cy="461665"/>
              </a:xfrm>
              <a:prstGeom prst="rect">
                <a:avLst/>
              </a:prstGeom>
              <a:blipFill>
                <a:blip r:embed="rId14"/>
                <a:stretch>
                  <a:fillRect b="-10667"/>
                </a:stretch>
              </a:blipFill>
            </p:spPr>
            <p:txBody>
              <a:bodyPr/>
              <a:lstStyle/>
              <a:p>
                <a:r>
                  <a:rPr lang="zh-TW" altLang="en-US">
                    <a:noFill/>
                  </a:rPr>
                  <a:t> </a:t>
                </a:r>
              </a:p>
            </p:txBody>
          </p:sp>
        </mc:Fallback>
      </mc:AlternateContent>
      <p:sp>
        <p:nvSpPr>
          <p:cNvPr id="172" name="矩形 171">
            <a:extLst>
              <a:ext uri="{FF2B5EF4-FFF2-40B4-BE49-F238E27FC236}">
                <a16:creationId xmlns:a16="http://schemas.microsoft.com/office/drawing/2014/main" id="{6B9C4549-506D-4921-8C01-87F39CE9C1A7}"/>
              </a:ext>
            </a:extLst>
          </p:cNvPr>
          <p:cNvSpPr/>
          <p:nvPr/>
        </p:nvSpPr>
        <p:spPr>
          <a:xfrm>
            <a:off x="7762213" y="378952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3" name="文字方塊 172">
                <a:extLst>
                  <a:ext uri="{FF2B5EF4-FFF2-40B4-BE49-F238E27FC236}">
                    <a16:creationId xmlns:a16="http://schemas.microsoft.com/office/drawing/2014/main" id="{E829B031-8443-4252-B42B-569360A0578E}"/>
                  </a:ext>
                </a:extLst>
              </p:cNvPr>
              <p:cNvSpPr txBox="1"/>
              <p:nvPr/>
            </p:nvSpPr>
            <p:spPr>
              <a:xfrm>
                <a:off x="7570455" y="382707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73" name="文字方塊 172">
                <a:extLst>
                  <a:ext uri="{FF2B5EF4-FFF2-40B4-BE49-F238E27FC236}">
                    <a16:creationId xmlns:a16="http://schemas.microsoft.com/office/drawing/2014/main" id="{E829B031-8443-4252-B42B-569360A0578E}"/>
                  </a:ext>
                </a:extLst>
              </p:cNvPr>
              <p:cNvSpPr txBox="1">
                <a:spLocks noRot="1" noChangeAspect="1" noMove="1" noResize="1" noEditPoints="1" noAdjustHandles="1" noChangeArrowheads="1" noChangeShapeType="1" noTextEdit="1"/>
              </p:cNvSpPr>
              <p:nvPr/>
            </p:nvSpPr>
            <p:spPr>
              <a:xfrm>
                <a:off x="6046454" y="3827070"/>
                <a:ext cx="715161" cy="461665"/>
              </a:xfrm>
              <a:prstGeom prst="rect">
                <a:avLst/>
              </a:prstGeom>
              <a:blipFill>
                <a:blip r:embed="rId15"/>
                <a:stretch>
                  <a:fillRect/>
                </a:stretch>
              </a:blipFill>
            </p:spPr>
            <p:txBody>
              <a:bodyPr/>
              <a:lstStyle/>
              <a:p>
                <a:r>
                  <a:rPr lang="zh-TW" altLang="en-US">
                    <a:noFill/>
                  </a:rPr>
                  <a:t> </a:t>
                </a:r>
              </a:p>
            </p:txBody>
          </p:sp>
        </mc:Fallback>
      </mc:AlternateContent>
      <p:sp>
        <p:nvSpPr>
          <p:cNvPr id="174" name="矩形 173">
            <a:extLst>
              <a:ext uri="{FF2B5EF4-FFF2-40B4-BE49-F238E27FC236}">
                <a16:creationId xmlns:a16="http://schemas.microsoft.com/office/drawing/2014/main" id="{5C613E91-2B51-4A93-A171-8D3FA276ACEB}"/>
              </a:ext>
            </a:extLst>
          </p:cNvPr>
          <p:cNvSpPr/>
          <p:nvPr/>
        </p:nvSpPr>
        <p:spPr>
          <a:xfrm>
            <a:off x="7189835" y="3789527"/>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5" name="文字方塊 174">
                <a:extLst>
                  <a:ext uri="{FF2B5EF4-FFF2-40B4-BE49-F238E27FC236}">
                    <a16:creationId xmlns:a16="http://schemas.microsoft.com/office/drawing/2014/main" id="{76E32E36-88F8-4442-8DDC-0D4DD4B94ADC}"/>
                  </a:ext>
                </a:extLst>
              </p:cNvPr>
              <p:cNvSpPr txBox="1"/>
              <p:nvPr/>
            </p:nvSpPr>
            <p:spPr>
              <a:xfrm>
                <a:off x="7008351" y="383734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75" name="文字方塊 174">
                <a:extLst>
                  <a:ext uri="{FF2B5EF4-FFF2-40B4-BE49-F238E27FC236}">
                    <a16:creationId xmlns:a16="http://schemas.microsoft.com/office/drawing/2014/main" id="{76E32E36-88F8-4442-8DDC-0D4DD4B94ADC}"/>
                  </a:ext>
                </a:extLst>
              </p:cNvPr>
              <p:cNvSpPr txBox="1">
                <a:spLocks noRot="1" noChangeAspect="1" noMove="1" noResize="1" noEditPoints="1" noAdjustHandles="1" noChangeArrowheads="1" noChangeShapeType="1" noTextEdit="1"/>
              </p:cNvSpPr>
              <p:nvPr/>
            </p:nvSpPr>
            <p:spPr>
              <a:xfrm>
                <a:off x="5484350" y="3837344"/>
                <a:ext cx="715161" cy="461665"/>
              </a:xfrm>
              <a:prstGeom prst="rect">
                <a:avLst/>
              </a:prstGeom>
              <a:blipFill>
                <a:blip r:embed="rId16"/>
                <a:stretch>
                  <a:fillRect/>
                </a:stretch>
              </a:blipFill>
            </p:spPr>
            <p:txBody>
              <a:bodyPr/>
              <a:lstStyle/>
              <a:p>
                <a:r>
                  <a:rPr lang="zh-TW" altLang="en-US">
                    <a:noFill/>
                  </a:rPr>
                  <a:t> </a:t>
                </a:r>
              </a:p>
            </p:txBody>
          </p:sp>
        </mc:Fallback>
      </mc:AlternateContent>
      <p:sp>
        <p:nvSpPr>
          <p:cNvPr id="176" name="矩形 175">
            <a:extLst>
              <a:ext uri="{FF2B5EF4-FFF2-40B4-BE49-F238E27FC236}">
                <a16:creationId xmlns:a16="http://schemas.microsoft.com/office/drawing/2014/main" id="{14772534-C991-406B-8C00-EDADD56F964B}"/>
              </a:ext>
            </a:extLst>
          </p:cNvPr>
          <p:cNvSpPr/>
          <p:nvPr/>
        </p:nvSpPr>
        <p:spPr>
          <a:xfrm>
            <a:off x="6627732" y="3789527"/>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7" name="文字方塊 176">
                <a:extLst>
                  <a:ext uri="{FF2B5EF4-FFF2-40B4-BE49-F238E27FC236}">
                    <a16:creationId xmlns:a16="http://schemas.microsoft.com/office/drawing/2014/main" id="{E788EF0A-3F1E-427F-9867-EFFC0DA54AB6}"/>
                  </a:ext>
                </a:extLst>
              </p:cNvPr>
              <p:cNvSpPr txBox="1"/>
              <p:nvPr/>
            </p:nvSpPr>
            <p:spPr>
              <a:xfrm>
                <a:off x="6446248" y="383734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77" name="文字方塊 176">
                <a:extLst>
                  <a:ext uri="{FF2B5EF4-FFF2-40B4-BE49-F238E27FC236}">
                    <a16:creationId xmlns:a16="http://schemas.microsoft.com/office/drawing/2014/main" id="{E788EF0A-3F1E-427F-9867-EFFC0DA54AB6}"/>
                  </a:ext>
                </a:extLst>
              </p:cNvPr>
              <p:cNvSpPr txBox="1">
                <a:spLocks noRot="1" noChangeAspect="1" noMove="1" noResize="1" noEditPoints="1" noAdjustHandles="1" noChangeArrowheads="1" noChangeShapeType="1" noTextEdit="1"/>
              </p:cNvSpPr>
              <p:nvPr/>
            </p:nvSpPr>
            <p:spPr>
              <a:xfrm>
                <a:off x="4922247" y="3837344"/>
                <a:ext cx="715161" cy="461665"/>
              </a:xfrm>
              <a:prstGeom prst="rect">
                <a:avLst/>
              </a:prstGeom>
              <a:blipFill>
                <a:blip r:embed="rId17"/>
                <a:stretch>
                  <a:fillRect b="-10526"/>
                </a:stretch>
              </a:blipFill>
            </p:spPr>
            <p:txBody>
              <a:bodyPr/>
              <a:lstStyle/>
              <a:p>
                <a:r>
                  <a:rPr lang="zh-TW" altLang="en-US">
                    <a:noFill/>
                  </a:rPr>
                  <a:t> </a:t>
                </a:r>
              </a:p>
            </p:txBody>
          </p:sp>
        </mc:Fallback>
      </mc:AlternateContent>
      <p:sp>
        <p:nvSpPr>
          <p:cNvPr id="178" name="矩形 177">
            <a:extLst>
              <a:ext uri="{FF2B5EF4-FFF2-40B4-BE49-F238E27FC236}">
                <a16:creationId xmlns:a16="http://schemas.microsoft.com/office/drawing/2014/main" id="{F0545D61-D960-464A-8BBA-9362F7791528}"/>
              </a:ext>
            </a:extLst>
          </p:cNvPr>
          <p:cNvSpPr/>
          <p:nvPr/>
        </p:nvSpPr>
        <p:spPr>
          <a:xfrm>
            <a:off x="10014917" y="3803115"/>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9" name="文字方塊 178">
                <a:extLst>
                  <a:ext uri="{FF2B5EF4-FFF2-40B4-BE49-F238E27FC236}">
                    <a16:creationId xmlns:a16="http://schemas.microsoft.com/office/drawing/2014/main" id="{573E02FE-EDF7-46DE-BAA5-3B47291AA057}"/>
                  </a:ext>
                </a:extLst>
              </p:cNvPr>
              <p:cNvSpPr txBox="1"/>
              <p:nvPr/>
            </p:nvSpPr>
            <p:spPr>
              <a:xfrm>
                <a:off x="9823159" y="384065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79" name="文字方塊 178">
                <a:extLst>
                  <a:ext uri="{FF2B5EF4-FFF2-40B4-BE49-F238E27FC236}">
                    <a16:creationId xmlns:a16="http://schemas.microsoft.com/office/drawing/2014/main" id="{573E02FE-EDF7-46DE-BAA5-3B47291AA057}"/>
                  </a:ext>
                </a:extLst>
              </p:cNvPr>
              <p:cNvSpPr txBox="1">
                <a:spLocks noRot="1" noChangeAspect="1" noMove="1" noResize="1" noEditPoints="1" noAdjustHandles="1" noChangeArrowheads="1" noChangeShapeType="1" noTextEdit="1"/>
              </p:cNvSpPr>
              <p:nvPr/>
            </p:nvSpPr>
            <p:spPr>
              <a:xfrm>
                <a:off x="8299158" y="3840658"/>
                <a:ext cx="715161" cy="461665"/>
              </a:xfrm>
              <a:prstGeom prst="rect">
                <a:avLst/>
              </a:prstGeom>
              <a:blipFill>
                <a:blip r:embed="rId18"/>
                <a:stretch>
                  <a:fillRect/>
                </a:stretch>
              </a:blipFill>
            </p:spPr>
            <p:txBody>
              <a:bodyPr/>
              <a:lstStyle/>
              <a:p>
                <a:r>
                  <a:rPr lang="zh-TW" altLang="en-US">
                    <a:noFill/>
                  </a:rPr>
                  <a:t> </a:t>
                </a:r>
              </a:p>
            </p:txBody>
          </p:sp>
        </mc:Fallback>
      </mc:AlternateContent>
      <p:sp>
        <p:nvSpPr>
          <p:cNvPr id="180" name="矩形 179">
            <a:extLst>
              <a:ext uri="{FF2B5EF4-FFF2-40B4-BE49-F238E27FC236}">
                <a16:creationId xmlns:a16="http://schemas.microsoft.com/office/drawing/2014/main" id="{8FC5FE51-5BCF-4ABF-87BC-EB77C3B0798F}"/>
              </a:ext>
            </a:extLst>
          </p:cNvPr>
          <p:cNvSpPr/>
          <p:nvPr/>
        </p:nvSpPr>
        <p:spPr>
          <a:xfrm>
            <a:off x="9442539" y="3803115"/>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1" name="文字方塊 180">
                <a:extLst>
                  <a:ext uri="{FF2B5EF4-FFF2-40B4-BE49-F238E27FC236}">
                    <a16:creationId xmlns:a16="http://schemas.microsoft.com/office/drawing/2014/main" id="{53E09230-8F52-4028-BEFC-CAA77CB73312}"/>
                  </a:ext>
                </a:extLst>
              </p:cNvPr>
              <p:cNvSpPr txBox="1"/>
              <p:nvPr/>
            </p:nvSpPr>
            <p:spPr>
              <a:xfrm>
                <a:off x="9261055" y="385093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81" name="文字方塊 180">
                <a:extLst>
                  <a:ext uri="{FF2B5EF4-FFF2-40B4-BE49-F238E27FC236}">
                    <a16:creationId xmlns:a16="http://schemas.microsoft.com/office/drawing/2014/main" id="{53E09230-8F52-4028-BEFC-CAA77CB73312}"/>
                  </a:ext>
                </a:extLst>
              </p:cNvPr>
              <p:cNvSpPr txBox="1">
                <a:spLocks noRot="1" noChangeAspect="1" noMove="1" noResize="1" noEditPoints="1" noAdjustHandles="1" noChangeArrowheads="1" noChangeShapeType="1" noTextEdit="1"/>
              </p:cNvSpPr>
              <p:nvPr/>
            </p:nvSpPr>
            <p:spPr>
              <a:xfrm>
                <a:off x="7737054" y="3850932"/>
                <a:ext cx="715161" cy="461665"/>
              </a:xfrm>
              <a:prstGeom prst="rect">
                <a:avLst/>
              </a:prstGeom>
              <a:blipFill>
                <a:blip r:embed="rId19"/>
                <a:stretch>
                  <a:fillRect/>
                </a:stretch>
              </a:blipFill>
            </p:spPr>
            <p:txBody>
              <a:bodyPr/>
              <a:lstStyle/>
              <a:p>
                <a:r>
                  <a:rPr lang="zh-TW" altLang="en-US">
                    <a:noFill/>
                  </a:rPr>
                  <a:t> </a:t>
                </a:r>
              </a:p>
            </p:txBody>
          </p:sp>
        </mc:Fallback>
      </mc:AlternateContent>
      <p:sp>
        <p:nvSpPr>
          <p:cNvPr id="182" name="矩形 181">
            <a:extLst>
              <a:ext uri="{FF2B5EF4-FFF2-40B4-BE49-F238E27FC236}">
                <a16:creationId xmlns:a16="http://schemas.microsoft.com/office/drawing/2014/main" id="{AE66A1AB-0C9F-41F2-8BE8-E6E2BCD01351}"/>
              </a:ext>
            </a:extLst>
          </p:cNvPr>
          <p:cNvSpPr/>
          <p:nvPr/>
        </p:nvSpPr>
        <p:spPr>
          <a:xfrm>
            <a:off x="8880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3" name="文字方塊 182">
                <a:extLst>
                  <a:ext uri="{FF2B5EF4-FFF2-40B4-BE49-F238E27FC236}">
                    <a16:creationId xmlns:a16="http://schemas.microsoft.com/office/drawing/2014/main" id="{3BFA6C9D-B465-4999-B04D-2DF6594A1C17}"/>
                  </a:ext>
                </a:extLst>
              </p:cNvPr>
              <p:cNvSpPr txBox="1"/>
              <p:nvPr/>
            </p:nvSpPr>
            <p:spPr>
              <a:xfrm>
                <a:off x="8698952" y="385093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83" name="文字方塊 182">
                <a:extLst>
                  <a:ext uri="{FF2B5EF4-FFF2-40B4-BE49-F238E27FC236}">
                    <a16:creationId xmlns:a16="http://schemas.microsoft.com/office/drawing/2014/main" id="{3BFA6C9D-B465-4999-B04D-2DF6594A1C17}"/>
                  </a:ext>
                </a:extLst>
              </p:cNvPr>
              <p:cNvSpPr txBox="1">
                <a:spLocks noRot="1" noChangeAspect="1" noMove="1" noResize="1" noEditPoints="1" noAdjustHandles="1" noChangeArrowheads="1" noChangeShapeType="1" noTextEdit="1"/>
              </p:cNvSpPr>
              <p:nvPr/>
            </p:nvSpPr>
            <p:spPr>
              <a:xfrm>
                <a:off x="7174951" y="3850932"/>
                <a:ext cx="715161" cy="461665"/>
              </a:xfrm>
              <a:prstGeom prst="rect">
                <a:avLst/>
              </a:prstGeom>
              <a:blipFill>
                <a:blip r:embed="rId20"/>
                <a:stretch>
                  <a:fillRect b="-10667"/>
                </a:stretch>
              </a:blipFill>
            </p:spPr>
            <p:txBody>
              <a:bodyPr/>
              <a:lstStyle/>
              <a:p>
                <a:r>
                  <a:rPr lang="zh-TW" altLang="en-US">
                    <a:noFill/>
                  </a:rPr>
                  <a:t> </a:t>
                </a:r>
              </a:p>
            </p:txBody>
          </p:sp>
        </mc:Fallback>
      </mc:AlternateContent>
      <p:grpSp>
        <p:nvGrpSpPr>
          <p:cNvPr id="260" name="群組 259">
            <a:extLst>
              <a:ext uri="{FF2B5EF4-FFF2-40B4-BE49-F238E27FC236}">
                <a16:creationId xmlns:a16="http://schemas.microsoft.com/office/drawing/2014/main" id="{4D731875-22A8-4404-BD13-2B29959EBBAF}"/>
              </a:ext>
            </a:extLst>
          </p:cNvPr>
          <p:cNvGrpSpPr/>
          <p:nvPr/>
        </p:nvGrpSpPr>
        <p:grpSpPr>
          <a:xfrm>
            <a:off x="7171779" y="4561579"/>
            <a:ext cx="565090" cy="430683"/>
            <a:chOff x="5686213" y="4717020"/>
            <a:chExt cx="565090" cy="430683"/>
          </a:xfrm>
        </p:grpSpPr>
        <p:sp>
          <p:nvSpPr>
            <p:cNvPr id="261" name="矩形 260">
              <a:extLst>
                <a:ext uri="{FF2B5EF4-FFF2-40B4-BE49-F238E27FC236}">
                  <a16:creationId xmlns:a16="http://schemas.microsoft.com/office/drawing/2014/main" id="{27D03E16-0745-4C61-99BB-CF4D59FFFA90}"/>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62" name="文字方塊 261">
                  <a:extLst>
                    <a:ext uri="{FF2B5EF4-FFF2-40B4-BE49-F238E27FC236}">
                      <a16:creationId xmlns:a16="http://schemas.microsoft.com/office/drawing/2014/main" id="{2230713A-0279-4B8B-8AF5-074BAFA77D8E}"/>
                    </a:ext>
                  </a:extLst>
                </p:cNvPr>
                <p:cNvSpPr txBox="1"/>
                <p:nvPr/>
              </p:nvSpPr>
              <p:spPr>
                <a:xfrm>
                  <a:off x="5686213" y="4717020"/>
                  <a:ext cx="565090"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1,1</m:t>
                            </m:r>
                          </m:sub>
                        </m:sSub>
                      </m:oMath>
                    </m:oMathPara>
                  </a14:m>
                  <a:endParaRPr lang="zh-TW" altLang="en-US" sz="2400" dirty="0"/>
                </a:p>
              </p:txBody>
            </p:sp>
          </mc:Choice>
          <mc:Fallback xmlns="">
            <p:sp>
              <p:nvSpPr>
                <p:cNvPr id="262" name="文字方塊 261">
                  <a:extLst>
                    <a:ext uri="{FF2B5EF4-FFF2-40B4-BE49-F238E27FC236}">
                      <a16:creationId xmlns:a16="http://schemas.microsoft.com/office/drawing/2014/main" id="{2230713A-0279-4B8B-8AF5-074BAFA77D8E}"/>
                    </a:ext>
                  </a:extLst>
                </p:cNvPr>
                <p:cNvSpPr txBox="1">
                  <a:spLocks noRot="1" noChangeAspect="1" noMove="1" noResize="1" noEditPoints="1" noAdjustHandles="1" noChangeArrowheads="1" noChangeShapeType="1" noTextEdit="1"/>
                </p:cNvSpPr>
                <p:nvPr/>
              </p:nvSpPr>
              <p:spPr>
                <a:xfrm>
                  <a:off x="5686213" y="4717020"/>
                  <a:ext cx="565090" cy="385555"/>
                </a:xfrm>
                <a:prstGeom prst="rect">
                  <a:avLst/>
                </a:prstGeom>
                <a:blipFill>
                  <a:blip r:embed="rId21"/>
                  <a:stretch>
                    <a:fillRect l="-6452" t="-14063" r="-26882" b="-9375"/>
                  </a:stretch>
                </a:blipFill>
              </p:spPr>
              <p:txBody>
                <a:bodyPr/>
                <a:lstStyle/>
                <a:p>
                  <a:r>
                    <a:rPr lang="zh-TW" altLang="en-US">
                      <a:noFill/>
                    </a:rPr>
                    <a:t> </a:t>
                  </a:r>
                </a:p>
              </p:txBody>
            </p:sp>
          </mc:Fallback>
        </mc:AlternateContent>
      </p:grpSp>
      <p:grpSp>
        <p:nvGrpSpPr>
          <p:cNvPr id="263" name="群組 262">
            <a:extLst>
              <a:ext uri="{FF2B5EF4-FFF2-40B4-BE49-F238E27FC236}">
                <a16:creationId xmlns:a16="http://schemas.microsoft.com/office/drawing/2014/main" id="{1017C076-CB95-4C23-96D8-2D1C84883D37}"/>
              </a:ext>
            </a:extLst>
          </p:cNvPr>
          <p:cNvGrpSpPr/>
          <p:nvPr/>
        </p:nvGrpSpPr>
        <p:grpSpPr>
          <a:xfrm>
            <a:off x="7180489" y="4992262"/>
            <a:ext cx="565091" cy="430683"/>
            <a:chOff x="5686213" y="4717020"/>
            <a:chExt cx="565091" cy="430683"/>
          </a:xfrm>
        </p:grpSpPr>
        <p:sp>
          <p:nvSpPr>
            <p:cNvPr id="264" name="矩形 263">
              <a:extLst>
                <a:ext uri="{FF2B5EF4-FFF2-40B4-BE49-F238E27FC236}">
                  <a16:creationId xmlns:a16="http://schemas.microsoft.com/office/drawing/2014/main" id="{6130DA64-729C-47F4-8D7B-60C738C5A882}"/>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65" name="文字方塊 264">
                  <a:extLst>
                    <a:ext uri="{FF2B5EF4-FFF2-40B4-BE49-F238E27FC236}">
                      <a16:creationId xmlns:a16="http://schemas.microsoft.com/office/drawing/2014/main" id="{8ABCA2F8-E407-47F4-B7EA-FA62F8BE3F9B}"/>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1,2</m:t>
                            </m:r>
                          </m:sub>
                        </m:sSub>
                      </m:oMath>
                    </m:oMathPara>
                  </a14:m>
                  <a:endParaRPr lang="zh-TW" altLang="en-US" sz="2400" dirty="0"/>
                </a:p>
              </p:txBody>
            </p:sp>
          </mc:Choice>
          <mc:Fallback xmlns="">
            <p:sp>
              <p:nvSpPr>
                <p:cNvPr id="265" name="文字方塊 264">
                  <a:extLst>
                    <a:ext uri="{FF2B5EF4-FFF2-40B4-BE49-F238E27FC236}">
                      <a16:creationId xmlns:a16="http://schemas.microsoft.com/office/drawing/2014/main" id="{8ABCA2F8-E407-47F4-B7EA-FA62F8BE3F9B}"/>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22"/>
                  <a:stretch>
                    <a:fillRect l="-7527" t="-15873" r="-25806" b="-11111"/>
                  </a:stretch>
                </a:blipFill>
              </p:spPr>
              <p:txBody>
                <a:bodyPr/>
                <a:lstStyle/>
                <a:p>
                  <a:r>
                    <a:rPr lang="zh-TW" altLang="en-US">
                      <a:noFill/>
                    </a:rPr>
                    <a:t> </a:t>
                  </a:r>
                </a:p>
              </p:txBody>
            </p:sp>
          </mc:Fallback>
        </mc:AlternateContent>
      </p:grpSp>
      <p:grpSp>
        <p:nvGrpSpPr>
          <p:cNvPr id="266" name="群組 265">
            <a:extLst>
              <a:ext uri="{FF2B5EF4-FFF2-40B4-BE49-F238E27FC236}">
                <a16:creationId xmlns:a16="http://schemas.microsoft.com/office/drawing/2014/main" id="{DDF842BA-8BEB-461B-9328-DFEAD4D70A82}"/>
              </a:ext>
            </a:extLst>
          </p:cNvPr>
          <p:cNvGrpSpPr/>
          <p:nvPr/>
        </p:nvGrpSpPr>
        <p:grpSpPr>
          <a:xfrm>
            <a:off x="7180857" y="5425176"/>
            <a:ext cx="565091" cy="430683"/>
            <a:chOff x="5686213" y="4717020"/>
            <a:chExt cx="565091" cy="430683"/>
          </a:xfrm>
        </p:grpSpPr>
        <p:sp>
          <p:nvSpPr>
            <p:cNvPr id="267" name="矩形 266">
              <a:extLst>
                <a:ext uri="{FF2B5EF4-FFF2-40B4-BE49-F238E27FC236}">
                  <a16:creationId xmlns:a16="http://schemas.microsoft.com/office/drawing/2014/main" id="{F2F03E4D-6A71-485E-81C8-B1E118AFF55F}"/>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68" name="文字方塊 267">
                  <a:extLst>
                    <a:ext uri="{FF2B5EF4-FFF2-40B4-BE49-F238E27FC236}">
                      <a16:creationId xmlns:a16="http://schemas.microsoft.com/office/drawing/2014/main" id="{9A81DEB5-1607-41A9-B458-055E57B6C851}"/>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1,3</m:t>
                            </m:r>
                          </m:sub>
                        </m:sSub>
                      </m:oMath>
                    </m:oMathPara>
                  </a14:m>
                  <a:endParaRPr lang="zh-TW" altLang="en-US" sz="2400" dirty="0"/>
                </a:p>
              </p:txBody>
            </p:sp>
          </mc:Choice>
          <mc:Fallback xmlns="">
            <p:sp>
              <p:nvSpPr>
                <p:cNvPr id="268" name="文字方塊 267">
                  <a:extLst>
                    <a:ext uri="{FF2B5EF4-FFF2-40B4-BE49-F238E27FC236}">
                      <a16:creationId xmlns:a16="http://schemas.microsoft.com/office/drawing/2014/main" id="{9A81DEB5-1607-41A9-B458-055E57B6C851}"/>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23"/>
                  <a:stretch>
                    <a:fillRect l="-7527" t="-15873" r="-25806" b="-11111"/>
                  </a:stretch>
                </a:blipFill>
              </p:spPr>
              <p:txBody>
                <a:bodyPr/>
                <a:lstStyle/>
                <a:p>
                  <a:r>
                    <a:rPr lang="zh-TW" altLang="en-US">
                      <a:noFill/>
                    </a:rPr>
                    <a:t> </a:t>
                  </a:r>
                </a:p>
              </p:txBody>
            </p:sp>
          </mc:Fallback>
        </mc:AlternateContent>
      </p:grpSp>
      <p:grpSp>
        <p:nvGrpSpPr>
          <p:cNvPr id="269" name="群組 268">
            <a:extLst>
              <a:ext uri="{FF2B5EF4-FFF2-40B4-BE49-F238E27FC236}">
                <a16:creationId xmlns:a16="http://schemas.microsoft.com/office/drawing/2014/main" id="{920F006B-9365-4C68-9C11-782EA435D651}"/>
              </a:ext>
            </a:extLst>
          </p:cNvPr>
          <p:cNvGrpSpPr/>
          <p:nvPr/>
        </p:nvGrpSpPr>
        <p:grpSpPr>
          <a:xfrm>
            <a:off x="7181193" y="5853402"/>
            <a:ext cx="565091" cy="430683"/>
            <a:chOff x="5686213" y="4717020"/>
            <a:chExt cx="565091" cy="430683"/>
          </a:xfrm>
        </p:grpSpPr>
        <p:sp>
          <p:nvSpPr>
            <p:cNvPr id="270" name="矩形 269">
              <a:extLst>
                <a:ext uri="{FF2B5EF4-FFF2-40B4-BE49-F238E27FC236}">
                  <a16:creationId xmlns:a16="http://schemas.microsoft.com/office/drawing/2014/main" id="{6A52DFFF-40C2-40C5-9EDD-C19772FF2121}"/>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71" name="文字方塊 270">
                  <a:extLst>
                    <a:ext uri="{FF2B5EF4-FFF2-40B4-BE49-F238E27FC236}">
                      <a16:creationId xmlns:a16="http://schemas.microsoft.com/office/drawing/2014/main" id="{0B818BFE-7F88-4294-A527-966D7E4869E2}"/>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1,4</m:t>
                            </m:r>
                          </m:sub>
                        </m:sSub>
                      </m:oMath>
                    </m:oMathPara>
                  </a14:m>
                  <a:endParaRPr lang="zh-TW" altLang="en-US" sz="2400" dirty="0"/>
                </a:p>
              </p:txBody>
            </p:sp>
          </mc:Choice>
          <mc:Fallback xmlns="">
            <p:sp>
              <p:nvSpPr>
                <p:cNvPr id="271" name="文字方塊 270">
                  <a:extLst>
                    <a:ext uri="{FF2B5EF4-FFF2-40B4-BE49-F238E27FC236}">
                      <a16:creationId xmlns:a16="http://schemas.microsoft.com/office/drawing/2014/main" id="{0B818BFE-7F88-4294-A527-966D7E4869E2}"/>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24"/>
                  <a:stretch>
                    <a:fillRect l="-6452" t="-14286" r="-26882" b="-11111"/>
                  </a:stretch>
                </a:blipFill>
              </p:spPr>
              <p:txBody>
                <a:bodyPr/>
                <a:lstStyle/>
                <a:p>
                  <a:r>
                    <a:rPr lang="zh-TW" altLang="en-US">
                      <a:noFill/>
                    </a:rPr>
                    <a:t> </a:t>
                  </a:r>
                </a:p>
              </p:txBody>
            </p:sp>
          </mc:Fallback>
        </mc:AlternateContent>
      </p:grpSp>
      <p:grpSp>
        <p:nvGrpSpPr>
          <p:cNvPr id="272" name="群組 271">
            <a:extLst>
              <a:ext uri="{FF2B5EF4-FFF2-40B4-BE49-F238E27FC236}">
                <a16:creationId xmlns:a16="http://schemas.microsoft.com/office/drawing/2014/main" id="{26FB575F-7BB2-4F74-893E-75E2245053D9}"/>
              </a:ext>
            </a:extLst>
          </p:cNvPr>
          <p:cNvGrpSpPr/>
          <p:nvPr/>
        </p:nvGrpSpPr>
        <p:grpSpPr>
          <a:xfrm>
            <a:off x="7744886" y="4576473"/>
            <a:ext cx="572208" cy="430683"/>
            <a:chOff x="5686213" y="4717020"/>
            <a:chExt cx="572208" cy="430683"/>
          </a:xfrm>
        </p:grpSpPr>
        <p:sp>
          <p:nvSpPr>
            <p:cNvPr id="273" name="矩形 272">
              <a:extLst>
                <a:ext uri="{FF2B5EF4-FFF2-40B4-BE49-F238E27FC236}">
                  <a16:creationId xmlns:a16="http://schemas.microsoft.com/office/drawing/2014/main" id="{B9E20F3C-6B2E-4B69-BE07-BC8DF1223272}"/>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74" name="文字方塊 273">
                  <a:extLst>
                    <a:ext uri="{FF2B5EF4-FFF2-40B4-BE49-F238E27FC236}">
                      <a16:creationId xmlns:a16="http://schemas.microsoft.com/office/drawing/2014/main" id="{88F6A0E3-EE5E-4D13-B172-9CDA97593E43}"/>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2,1</m:t>
                            </m:r>
                          </m:sub>
                        </m:sSub>
                      </m:oMath>
                    </m:oMathPara>
                  </a14:m>
                  <a:endParaRPr lang="zh-TW" altLang="en-US" sz="2400" dirty="0"/>
                </a:p>
              </p:txBody>
            </p:sp>
          </mc:Choice>
          <mc:Fallback xmlns="">
            <p:sp>
              <p:nvSpPr>
                <p:cNvPr id="274" name="文字方塊 273">
                  <a:extLst>
                    <a:ext uri="{FF2B5EF4-FFF2-40B4-BE49-F238E27FC236}">
                      <a16:creationId xmlns:a16="http://schemas.microsoft.com/office/drawing/2014/main" id="{88F6A0E3-EE5E-4D13-B172-9CDA97593E43}"/>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25"/>
                  <a:stretch>
                    <a:fillRect l="-6383" t="-15873" r="-25532" b="-11111"/>
                  </a:stretch>
                </a:blipFill>
              </p:spPr>
              <p:txBody>
                <a:bodyPr/>
                <a:lstStyle/>
                <a:p>
                  <a:r>
                    <a:rPr lang="zh-TW" altLang="en-US">
                      <a:noFill/>
                    </a:rPr>
                    <a:t> </a:t>
                  </a:r>
                </a:p>
              </p:txBody>
            </p:sp>
          </mc:Fallback>
        </mc:AlternateContent>
      </p:grpSp>
      <p:grpSp>
        <p:nvGrpSpPr>
          <p:cNvPr id="275" name="群組 274">
            <a:extLst>
              <a:ext uri="{FF2B5EF4-FFF2-40B4-BE49-F238E27FC236}">
                <a16:creationId xmlns:a16="http://schemas.microsoft.com/office/drawing/2014/main" id="{CBEEB759-E85D-4373-BAB3-AA990E7F9C86}"/>
              </a:ext>
            </a:extLst>
          </p:cNvPr>
          <p:cNvGrpSpPr/>
          <p:nvPr/>
        </p:nvGrpSpPr>
        <p:grpSpPr>
          <a:xfrm>
            <a:off x="7753595" y="5007156"/>
            <a:ext cx="572208" cy="430683"/>
            <a:chOff x="5686213" y="4717020"/>
            <a:chExt cx="572208" cy="430683"/>
          </a:xfrm>
        </p:grpSpPr>
        <p:sp>
          <p:nvSpPr>
            <p:cNvPr id="276" name="矩形 275">
              <a:extLst>
                <a:ext uri="{FF2B5EF4-FFF2-40B4-BE49-F238E27FC236}">
                  <a16:creationId xmlns:a16="http://schemas.microsoft.com/office/drawing/2014/main" id="{7111B8A4-E1FC-494F-BB89-C7EA9ADCB99E}"/>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77" name="文字方塊 276">
                  <a:extLst>
                    <a:ext uri="{FF2B5EF4-FFF2-40B4-BE49-F238E27FC236}">
                      <a16:creationId xmlns:a16="http://schemas.microsoft.com/office/drawing/2014/main" id="{FB82C5AB-0977-4953-A433-C5CAE15703B5}"/>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2,2</m:t>
                            </m:r>
                          </m:sub>
                        </m:sSub>
                      </m:oMath>
                    </m:oMathPara>
                  </a14:m>
                  <a:endParaRPr lang="zh-TW" altLang="en-US" sz="2400" dirty="0"/>
                </a:p>
              </p:txBody>
            </p:sp>
          </mc:Choice>
          <mc:Fallback xmlns="">
            <p:sp>
              <p:nvSpPr>
                <p:cNvPr id="277" name="文字方塊 276">
                  <a:extLst>
                    <a:ext uri="{FF2B5EF4-FFF2-40B4-BE49-F238E27FC236}">
                      <a16:creationId xmlns:a16="http://schemas.microsoft.com/office/drawing/2014/main" id="{FB82C5AB-0977-4953-A433-C5CAE15703B5}"/>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26"/>
                  <a:stretch>
                    <a:fillRect l="-7447" t="-14063" r="-24468" b="-9375"/>
                  </a:stretch>
                </a:blipFill>
              </p:spPr>
              <p:txBody>
                <a:bodyPr/>
                <a:lstStyle/>
                <a:p>
                  <a:r>
                    <a:rPr lang="zh-TW" altLang="en-US">
                      <a:noFill/>
                    </a:rPr>
                    <a:t> </a:t>
                  </a:r>
                </a:p>
              </p:txBody>
            </p:sp>
          </mc:Fallback>
        </mc:AlternateContent>
      </p:grpSp>
      <p:grpSp>
        <p:nvGrpSpPr>
          <p:cNvPr id="278" name="群組 277">
            <a:extLst>
              <a:ext uri="{FF2B5EF4-FFF2-40B4-BE49-F238E27FC236}">
                <a16:creationId xmlns:a16="http://schemas.microsoft.com/office/drawing/2014/main" id="{2192E5C2-B089-4464-807A-325A07BCF9E5}"/>
              </a:ext>
            </a:extLst>
          </p:cNvPr>
          <p:cNvGrpSpPr/>
          <p:nvPr/>
        </p:nvGrpSpPr>
        <p:grpSpPr>
          <a:xfrm>
            <a:off x="7753963" y="5440070"/>
            <a:ext cx="572208" cy="430683"/>
            <a:chOff x="5686213" y="4717020"/>
            <a:chExt cx="572208" cy="430683"/>
          </a:xfrm>
        </p:grpSpPr>
        <p:sp>
          <p:nvSpPr>
            <p:cNvPr id="279" name="矩形 278">
              <a:extLst>
                <a:ext uri="{FF2B5EF4-FFF2-40B4-BE49-F238E27FC236}">
                  <a16:creationId xmlns:a16="http://schemas.microsoft.com/office/drawing/2014/main" id="{28AABCA9-EA4E-4F55-967B-5F28369109CB}"/>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80" name="文字方塊 279">
                  <a:extLst>
                    <a:ext uri="{FF2B5EF4-FFF2-40B4-BE49-F238E27FC236}">
                      <a16:creationId xmlns:a16="http://schemas.microsoft.com/office/drawing/2014/main" id="{013A88F1-396A-4043-ADAF-B252DEC9E129}"/>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2,3</m:t>
                            </m:r>
                          </m:sub>
                        </m:sSub>
                      </m:oMath>
                    </m:oMathPara>
                  </a14:m>
                  <a:endParaRPr lang="zh-TW" altLang="en-US" sz="2400" dirty="0"/>
                </a:p>
              </p:txBody>
            </p:sp>
          </mc:Choice>
          <mc:Fallback xmlns="">
            <p:sp>
              <p:nvSpPr>
                <p:cNvPr id="280" name="文字方塊 279">
                  <a:extLst>
                    <a:ext uri="{FF2B5EF4-FFF2-40B4-BE49-F238E27FC236}">
                      <a16:creationId xmlns:a16="http://schemas.microsoft.com/office/drawing/2014/main" id="{013A88F1-396A-4043-ADAF-B252DEC9E129}"/>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27"/>
                  <a:stretch>
                    <a:fillRect l="-7447" t="-14063" r="-24468" b="-9375"/>
                  </a:stretch>
                </a:blipFill>
              </p:spPr>
              <p:txBody>
                <a:bodyPr/>
                <a:lstStyle/>
                <a:p>
                  <a:r>
                    <a:rPr lang="zh-TW" altLang="en-US">
                      <a:noFill/>
                    </a:rPr>
                    <a:t> </a:t>
                  </a:r>
                </a:p>
              </p:txBody>
            </p:sp>
          </mc:Fallback>
        </mc:AlternateContent>
      </p:grpSp>
      <p:grpSp>
        <p:nvGrpSpPr>
          <p:cNvPr id="281" name="群組 280">
            <a:extLst>
              <a:ext uri="{FF2B5EF4-FFF2-40B4-BE49-F238E27FC236}">
                <a16:creationId xmlns:a16="http://schemas.microsoft.com/office/drawing/2014/main" id="{5ABF2D0A-EA5A-42AE-B722-ABD69FDC79D1}"/>
              </a:ext>
            </a:extLst>
          </p:cNvPr>
          <p:cNvGrpSpPr/>
          <p:nvPr/>
        </p:nvGrpSpPr>
        <p:grpSpPr>
          <a:xfrm>
            <a:off x="7754299" y="5868296"/>
            <a:ext cx="572208" cy="430683"/>
            <a:chOff x="5686213" y="4717020"/>
            <a:chExt cx="572208" cy="430683"/>
          </a:xfrm>
        </p:grpSpPr>
        <p:sp>
          <p:nvSpPr>
            <p:cNvPr id="282" name="矩形 281">
              <a:extLst>
                <a:ext uri="{FF2B5EF4-FFF2-40B4-BE49-F238E27FC236}">
                  <a16:creationId xmlns:a16="http://schemas.microsoft.com/office/drawing/2014/main" id="{17B1D922-685A-4BEB-AD6C-7DD71A02689E}"/>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83" name="文字方塊 282">
                  <a:extLst>
                    <a:ext uri="{FF2B5EF4-FFF2-40B4-BE49-F238E27FC236}">
                      <a16:creationId xmlns:a16="http://schemas.microsoft.com/office/drawing/2014/main" id="{A85D3605-93FC-48E7-B084-4D33CFCBF072}"/>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2,4</m:t>
                            </m:r>
                          </m:sub>
                        </m:sSub>
                      </m:oMath>
                    </m:oMathPara>
                  </a14:m>
                  <a:endParaRPr lang="zh-TW" altLang="en-US" sz="2400" dirty="0"/>
                </a:p>
              </p:txBody>
            </p:sp>
          </mc:Choice>
          <mc:Fallback xmlns="">
            <p:sp>
              <p:nvSpPr>
                <p:cNvPr id="283" name="文字方塊 282">
                  <a:extLst>
                    <a:ext uri="{FF2B5EF4-FFF2-40B4-BE49-F238E27FC236}">
                      <a16:creationId xmlns:a16="http://schemas.microsoft.com/office/drawing/2014/main" id="{A85D3605-93FC-48E7-B084-4D33CFCBF072}"/>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28"/>
                  <a:stretch>
                    <a:fillRect l="-6383" t="-15873" r="-25532" b="-11111"/>
                  </a:stretch>
                </a:blipFill>
              </p:spPr>
              <p:txBody>
                <a:bodyPr/>
                <a:lstStyle/>
                <a:p>
                  <a:r>
                    <a:rPr lang="zh-TW" altLang="en-US">
                      <a:noFill/>
                    </a:rPr>
                    <a:t> </a:t>
                  </a:r>
                </a:p>
              </p:txBody>
            </p:sp>
          </mc:Fallback>
        </mc:AlternateContent>
      </p:grpSp>
      <p:grpSp>
        <p:nvGrpSpPr>
          <p:cNvPr id="284" name="群組 283">
            <a:extLst>
              <a:ext uri="{FF2B5EF4-FFF2-40B4-BE49-F238E27FC236}">
                <a16:creationId xmlns:a16="http://schemas.microsoft.com/office/drawing/2014/main" id="{025CBAA7-0F1E-4B64-9265-91AA6FCF5A8E}"/>
              </a:ext>
            </a:extLst>
          </p:cNvPr>
          <p:cNvGrpSpPr/>
          <p:nvPr/>
        </p:nvGrpSpPr>
        <p:grpSpPr>
          <a:xfrm>
            <a:off x="8320866" y="4561579"/>
            <a:ext cx="572208" cy="430683"/>
            <a:chOff x="5686213" y="4717020"/>
            <a:chExt cx="572208" cy="430683"/>
          </a:xfrm>
        </p:grpSpPr>
        <p:sp>
          <p:nvSpPr>
            <p:cNvPr id="285" name="矩形 284">
              <a:extLst>
                <a:ext uri="{FF2B5EF4-FFF2-40B4-BE49-F238E27FC236}">
                  <a16:creationId xmlns:a16="http://schemas.microsoft.com/office/drawing/2014/main" id="{CEACD89C-9A13-44E1-850A-B1DE2CDC4CCE}"/>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86" name="文字方塊 285">
                  <a:extLst>
                    <a:ext uri="{FF2B5EF4-FFF2-40B4-BE49-F238E27FC236}">
                      <a16:creationId xmlns:a16="http://schemas.microsoft.com/office/drawing/2014/main" id="{4303DBAB-FBB6-4426-8BD9-DE2BE566FBA2}"/>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3,1</m:t>
                            </m:r>
                          </m:sub>
                        </m:sSub>
                      </m:oMath>
                    </m:oMathPara>
                  </a14:m>
                  <a:endParaRPr lang="zh-TW" altLang="en-US" sz="2400" dirty="0"/>
                </a:p>
              </p:txBody>
            </p:sp>
          </mc:Choice>
          <mc:Fallback xmlns="">
            <p:sp>
              <p:nvSpPr>
                <p:cNvPr id="286" name="文字方塊 285">
                  <a:extLst>
                    <a:ext uri="{FF2B5EF4-FFF2-40B4-BE49-F238E27FC236}">
                      <a16:creationId xmlns:a16="http://schemas.microsoft.com/office/drawing/2014/main" id="{4303DBAB-FBB6-4426-8BD9-DE2BE566FBA2}"/>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29"/>
                  <a:stretch>
                    <a:fillRect l="-7447" t="-14063" r="-24468" b="-9375"/>
                  </a:stretch>
                </a:blipFill>
              </p:spPr>
              <p:txBody>
                <a:bodyPr/>
                <a:lstStyle/>
                <a:p>
                  <a:r>
                    <a:rPr lang="zh-TW" altLang="en-US">
                      <a:noFill/>
                    </a:rPr>
                    <a:t> </a:t>
                  </a:r>
                </a:p>
              </p:txBody>
            </p:sp>
          </mc:Fallback>
        </mc:AlternateContent>
      </p:grpSp>
      <p:grpSp>
        <p:nvGrpSpPr>
          <p:cNvPr id="287" name="群組 286">
            <a:extLst>
              <a:ext uri="{FF2B5EF4-FFF2-40B4-BE49-F238E27FC236}">
                <a16:creationId xmlns:a16="http://schemas.microsoft.com/office/drawing/2014/main" id="{6746C3F2-9D39-4A74-8A2D-CEA9879AFD7B}"/>
              </a:ext>
            </a:extLst>
          </p:cNvPr>
          <p:cNvGrpSpPr/>
          <p:nvPr/>
        </p:nvGrpSpPr>
        <p:grpSpPr>
          <a:xfrm>
            <a:off x="8329575" y="4992262"/>
            <a:ext cx="572208" cy="430683"/>
            <a:chOff x="5686213" y="4717020"/>
            <a:chExt cx="572208" cy="430683"/>
          </a:xfrm>
        </p:grpSpPr>
        <p:sp>
          <p:nvSpPr>
            <p:cNvPr id="288" name="矩形 287">
              <a:extLst>
                <a:ext uri="{FF2B5EF4-FFF2-40B4-BE49-F238E27FC236}">
                  <a16:creationId xmlns:a16="http://schemas.microsoft.com/office/drawing/2014/main" id="{B0FFA815-DC7B-465A-8578-4961FC239C1E}"/>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89" name="文字方塊 288">
                  <a:extLst>
                    <a:ext uri="{FF2B5EF4-FFF2-40B4-BE49-F238E27FC236}">
                      <a16:creationId xmlns:a16="http://schemas.microsoft.com/office/drawing/2014/main" id="{2437486D-CE51-411B-B47E-CA2617EAE733}"/>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3,2</m:t>
                            </m:r>
                          </m:sub>
                        </m:sSub>
                      </m:oMath>
                    </m:oMathPara>
                  </a14:m>
                  <a:endParaRPr lang="zh-TW" altLang="en-US" sz="2400" dirty="0"/>
                </a:p>
              </p:txBody>
            </p:sp>
          </mc:Choice>
          <mc:Fallback xmlns="">
            <p:sp>
              <p:nvSpPr>
                <p:cNvPr id="289" name="文字方塊 288">
                  <a:extLst>
                    <a:ext uri="{FF2B5EF4-FFF2-40B4-BE49-F238E27FC236}">
                      <a16:creationId xmlns:a16="http://schemas.microsoft.com/office/drawing/2014/main" id="{2437486D-CE51-411B-B47E-CA2617EAE733}"/>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0"/>
                  <a:stretch>
                    <a:fillRect l="-6383" t="-15873" r="-25532" b="-11111"/>
                  </a:stretch>
                </a:blipFill>
              </p:spPr>
              <p:txBody>
                <a:bodyPr/>
                <a:lstStyle/>
                <a:p>
                  <a:r>
                    <a:rPr lang="zh-TW" altLang="en-US">
                      <a:noFill/>
                    </a:rPr>
                    <a:t> </a:t>
                  </a:r>
                </a:p>
              </p:txBody>
            </p:sp>
          </mc:Fallback>
        </mc:AlternateContent>
      </p:grpSp>
      <p:grpSp>
        <p:nvGrpSpPr>
          <p:cNvPr id="290" name="群組 289">
            <a:extLst>
              <a:ext uri="{FF2B5EF4-FFF2-40B4-BE49-F238E27FC236}">
                <a16:creationId xmlns:a16="http://schemas.microsoft.com/office/drawing/2014/main" id="{63C6F2D7-2EDA-45ED-81C5-F9F9CE56929D}"/>
              </a:ext>
            </a:extLst>
          </p:cNvPr>
          <p:cNvGrpSpPr/>
          <p:nvPr/>
        </p:nvGrpSpPr>
        <p:grpSpPr>
          <a:xfrm>
            <a:off x="8329943" y="5425176"/>
            <a:ext cx="572208" cy="430683"/>
            <a:chOff x="5686213" y="4717020"/>
            <a:chExt cx="572208" cy="430683"/>
          </a:xfrm>
        </p:grpSpPr>
        <p:sp>
          <p:nvSpPr>
            <p:cNvPr id="291" name="矩形 290">
              <a:extLst>
                <a:ext uri="{FF2B5EF4-FFF2-40B4-BE49-F238E27FC236}">
                  <a16:creationId xmlns:a16="http://schemas.microsoft.com/office/drawing/2014/main" id="{569812F1-960B-4D5F-AD62-8A1062D89BA5}"/>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92" name="文字方塊 291">
                  <a:extLst>
                    <a:ext uri="{FF2B5EF4-FFF2-40B4-BE49-F238E27FC236}">
                      <a16:creationId xmlns:a16="http://schemas.microsoft.com/office/drawing/2014/main" id="{A986160E-7A90-4CA5-9C0F-0F92BE26B7B4}"/>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3,3</m:t>
                            </m:r>
                          </m:sub>
                        </m:sSub>
                      </m:oMath>
                    </m:oMathPara>
                  </a14:m>
                  <a:endParaRPr lang="zh-TW" altLang="en-US" sz="2400" dirty="0"/>
                </a:p>
              </p:txBody>
            </p:sp>
          </mc:Choice>
          <mc:Fallback xmlns="">
            <p:sp>
              <p:nvSpPr>
                <p:cNvPr id="292" name="文字方塊 291">
                  <a:extLst>
                    <a:ext uri="{FF2B5EF4-FFF2-40B4-BE49-F238E27FC236}">
                      <a16:creationId xmlns:a16="http://schemas.microsoft.com/office/drawing/2014/main" id="{A986160E-7A90-4CA5-9C0F-0F92BE26B7B4}"/>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1"/>
                  <a:stretch>
                    <a:fillRect l="-6383" t="-15873" r="-25532" b="-11111"/>
                  </a:stretch>
                </a:blipFill>
              </p:spPr>
              <p:txBody>
                <a:bodyPr/>
                <a:lstStyle/>
                <a:p>
                  <a:r>
                    <a:rPr lang="zh-TW" altLang="en-US">
                      <a:noFill/>
                    </a:rPr>
                    <a:t> </a:t>
                  </a:r>
                </a:p>
              </p:txBody>
            </p:sp>
          </mc:Fallback>
        </mc:AlternateContent>
      </p:grpSp>
      <p:grpSp>
        <p:nvGrpSpPr>
          <p:cNvPr id="293" name="群組 292">
            <a:extLst>
              <a:ext uri="{FF2B5EF4-FFF2-40B4-BE49-F238E27FC236}">
                <a16:creationId xmlns:a16="http://schemas.microsoft.com/office/drawing/2014/main" id="{FCABBF43-946D-4B28-A31B-98334DFB36C6}"/>
              </a:ext>
            </a:extLst>
          </p:cNvPr>
          <p:cNvGrpSpPr/>
          <p:nvPr/>
        </p:nvGrpSpPr>
        <p:grpSpPr>
          <a:xfrm>
            <a:off x="8330279" y="5853402"/>
            <a:ext cx="572208" cy="430683"/>
            <a:chOff x="5686213" y="4717020"/>
            <a:chExt cx="572208" cy="430683"/>
          </a:xfrm>
        </p:grpSpPr>
        <p:sp>
          <p:nvSpPr>
            <p:cNvPr id="294" name="矩形 293">
              <a:extLst>
                <a:ext uri="{FF2B5EF4-FFF2-40B4-BE49-F238E27FC236}">
                  <a16:creationId xmlns:a16="http://schemas.microsoft.com/office/drawing/2014/main" id="{DEA49DFC-489C-44C3-B9CA-E9D4A0F3FF0F}"/>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95" name="文字方塊 294">
                  <a:extLst>
                    <a:ext uri="{FF2B5EF4-FFF2-40B4-BE49-F238E27FC236}">
                      <a16:creationId xmlns:a16="http://schemas.microsoft.com/office/drawing/2014/main" id="{9A2D2BED-3373-4657-B7BD-9107DD55D97C}"/>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3,4</m:t>
                            </m:r>
                          </m:sub>
                        </m:sSub>
                      </m:oMath>
                    </m:oMathPara>
                  </a14:m>
                  <a:endParaRPr lang="zh-TW" altLang="en-US" sz="2400" dirty="0"/>
                </a:p>
              </p:txBody>
            </p:sp>
          </mc:Choice>
          <mc:Fallback xmlns="">
            <p:sp>
              <p:nvSpPr>
                <p:cNvPr id="295" name="文字方塊 294">
                  <a:extLst>
                    <a:ext uri="{FF2B5EF4-FFF2-40B4-BE49-F238E27FC236}">
                      <a16:creationId xmlns:a16="http://schemas.microsoft.com/office/drawing/2014/main" id="{9A2D2BED-3373-4657-B7BD-9107DD55D97C}"/>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2"/>
                  <a:stretch>
                    <a:fillRect l="-7527" t="-14286" r="-25806" b="-11111"/>
                  </a:stretch>
                </a:blipFill>
              </p:spPr>
              <p:txBody>
                <a:bodyPr/>
                <a:lstStyle/>
                <a:p>
                  <a:r>
                    <a:rPr lang="zh-TW" altLang="en-US">
                      <a:noFill/>
                    </a:rPr>
                    <a:t> </a:t>
                  </a:r>
                </a:p>
              </p:txBody>
            </p:sp>
          </mc:Fallback>
        </mc:AlternateContent>
      </p:grpSp>
      <p:grpSp>
        <p:nvGrpSpPr>
          <p:cNvPr id="296" name="群組 295">
            <a:extLst>
              <a:ext uri="{FF2B5EF4-FFF2-40B4-BE49-F238E27FC236}">
                <a16:creationId xmlns:a16="http://schemas.microsoft.com/office/drawing/2014/main" id="{C546E5B8-59ED-4DC0-84AE-C63A54529FD7}"/>
              </a:ext>
            </a:extLst>
          </p:cNvPr>
          <p:cNvGrpSpPr/>
          <p:nvPr/>
        </p:nvGrpSpPr>
        <p:grpSpPr>
          <a:xfrm>
            <a:off x="8877659" y="4587690"/>
            <a:ext cx="572208" cy="430683"/>
            <a:chOff x="5686213" y="4717020"/>
            <a:chExt cx="572208" cy="430683"/>
          </a:xfrm>
        </p:grpSpPr>
        <p:sp>
          <p:nvSpPr>
            <p:cNvPr id="297" name="矩形 296">
              <a:extLst>
                <a:ext uri="{FF2B5EF4-FFF2-40B4-BE49-F238E27FC236}">
                  <a16:creationId xmlns:a16="http://schemas.microsoft.com/office/drawing/2014/main" id="{21382CDF-51EA-40A7-AFCD-F60D5217A455}"/>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98" name="文字方塊 297">
                  <a:extLst>
                    <a:ext uri="{FF2B5EF4-FFF2-40B4-BE49-F238E27FC236}">
                      <a16:creationId xmlns:a16="http://schemas.microsoft.com/office/drawing/2014/main" id="{B69F3DD9-4D8E-4D0B-A5FF-8E221309AE67}"/>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4,1</m:t>
                            </m:r>
                          </m:sub>
                        </m:sSub>
                      </m:oMath>
                    </m:oMathPara>
                  </a14:m>
                  <a:endParaRPr lang="zh-TW" altLang="en-US" sz="2400" dirty="0"/>
                </a:p>
              </p:txBody>
            </p:sp>
          </mc:Choice>
          <mc:Fallback xmlns="">
            <p:sp>
              <p:nvSpPr>
                <p:cNvPr id="298" name="文字方塊 297">
                  <a:extLst>
                    <a:ext uri="{FF2B5EF4-FFF2-40B4-BE49-F238E27FC236}">
                      <a16:creationId xmlns:a16="http://schemas.microsoft.com/office/drawing/2014/main" id="{B69F3DD9-4D8E-4D0B-A5FF-8E221309AE67}"/>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3"/>
                  <a:stretch>
                    <a:fillRect l="-6383" t="-15873" r="-25532" b="-11111"/>
                  </a:stretch>
                </a:blipFill>
              </p:spPr>
              <p:txBody>
                <a:bodyPr/>
                <a:lstStyle/>
                <a:p>
                  <a:r>
                    <a:rPr lang="zh-TW" altLang="en-US">
                      <a:noFill/>
                    </a:rPr>
                    <a:t> </a:t>
                  </a:r>
                </a:p>
              </p:txBody>
            </p:sp>
          </mc:Fallback>
        </mc:AlternateContent>
      </p:grpSp>
      <p:grpSp>
        <p:nvGrpSpPr>
          <p:cNvPr id="299" name="群組 298">
            <a:extLst>
              <a:ext uri="{FF2B5EF4-FFF2-40B4-BE49-F238E27FC236}">
                <a16:creationId xmlns:a16="http://schemas.microsoft.com/office/drawing/2014/main" id="{520556E1-4271-4677-B915-909E489C8BB2}"/>
              </a:ext>
            </a:extLst>
          </p:cNvPr>
          <p:cNvGrpSpPr/>
          <p:nvPr/>
        </p:nvGrpSpPr>
        <p:grpSpPr>
          <a:xfrm>
            <a:off x="8886368" y="5018373"/>
            <a:ext cx="572208" cy="430683"/>
            <a:chOff x="5686213" y="4717020"/>
            <a:chExt cx="572208" cy="430683"/>
          </a:xfrm>
        </p:grpSpPr>
        <p:sp>
          <p:nvSpPr>
            <p:cNvPr id="300" name="矩形 299">
              <a:extLst>
                <a:ext uri="{FF2B5EF4-FFF2-40B4-BE49-F238E27FC236}">
                  <a16:creationId xmlns:a16="http://schemas.microsoft.com/office/drawing/2014/main" id="{53943D55-257C-438D-84B6-312D2BD28D80}"/>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01" name="文字方塊 300">
                  <a:extLst>
                    <a:ext uri="{FF2B5EF4-FFF2-40B4-BE49-F238E27FC236}">
                      <a16:creationId xmlns:a16="http://schemas.microsoft.com/office/drawing/2014/main" id="{A3C4069D-3F07-4439-9A51-6E6CB39EDE93}"/>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4,2</m:t>
                            </m:r>
                          </m:sub>
                        </m:sSub>
                      </m:oMath>
                    </m:oMathPara>
                  </a14:m>
                  <a:endParaRPr lang="zh-TW" altLang="en-US" sz="2400" dirty="0"/>
                </a:p>
              </p:txBody>
            </p:sp>
          </mc:Choice>
          <mc:Fallback xmlns="">
            <p:sp>
              <p:nvSpPr>
                <p:cNvPr id="301" name="文字方塊 300">
                  <a:extLst>
                    <a:ext uri="{FF2B5EF4-FFF2-40B4-BE49-F238E27FC236}">
                      <a16:creationId xmlns:a16="http://schemas.microsoft.com/office/drawing/2014/main" id="{A3C4069D-3F07-4439-9A51-6E6CB39EDE93}"/>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4"/>
                  <a:stretch>
                    <a:fillRect l="-7447" t="-14286" r="-24468" b="-11111"/>
                  </a:stretch>
                </a:blipFill>
              </p:spPr>
              <p:txBody>
                <a:bodyPr/>
                <a:lstStyle/>
                <a:p>
                  <a:r>
                    <a:rPr lang="zh-TW" altLang="en-US">
                      <a:noFill/>
                    </a:rPr>
                    <a:t> </a:t>
                  </a:r>
                </a:p>
              </p:txBody>
            </p:sp>
          </mc:Fallback>
        </mc:AlternateContent>
      </p:grpSp>
      <p:grpSp>
        <p:nvGrpSpPr>
          <p:cNvPr id="302" name="群組 301">
            <a:extLst>
              <a:ext uri="{FF2B5EF4-FFF2-40B4-BE49-F238E27FC236}">
                <a16:creationId xmlns:a16="http://schemas.microsoft.com/office/drawing/2014/main" id="{E8FC0276-630A-40A2-84CC-785E0372C762}"/>
              </a:ext>
            </a:extLst>
          </p:cNvPr>
          <p:cNvGrpSpPr/>
          <p:nvPr/>
        </p:nvGrpSpPr>
        <p:grpSpPr>
          <a:xfrm>
            <a:off x="8886736" y="5451287"/>
            <a:ext cx="572208" cy="430683"/>
            <a:chOff x="5686213" y="4717020"/>
            <a:chExt cx="572208" cy="430683"/>
          </a:xfrm>
        </p:grpSpPr>
        <p:sp>
          <p:nvSpPr>
            <p:cNvPr id="303" name="矩形 302">
              <a:extLst>
                <a:ext uri="{FF2B5EF4-FFF2-40B4-BE49-F238E27FC236}">
                  <a16:creationId xmlns:a16="http://schemas.microsoft.com/office/drawing/2014/main" id="{E6095060-163A-4931-996E-DBF50C00EEFA}"/>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04" name="文字方塊 303">
                  <a:extLst>
                    <a:ext uri="{FF2B5EF4-FFF2-40B4-BE49-F238E27FC236}">
                      <a16:creationId xmlns:a16="http://schemas.microsoft.com/office/drawing/2014/main" id="{9ADE15F2-02D2-4623-B907-D658AF735C1B}"/>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4,3</m:t>
                            </m:r>
                          </m:sub>
                        </m:sSub>
                      </m:oMath>
                    </m:oMathPara>
                  </a14:m>
                  <a:endParaRPr lang="zh-TW" altLang="en-US" sz="2400" dirty="0"/>
                </a:p>
              </p:txBody>
            </p:sp>
          </mc:Choice>
          <mc:Fallback xmlns="">
            <p:sp>
              <p:nvSpPr>
                <p:cNvPr id="304" name="文字方塊 303">
                  <a:extLst>
                    <a:ext uri="{FF2B5EF4-FFF2-40B4-BE49-F238E27FC236}">
                      <a16:creationId xmlns:a16="http://schemas.microsoft.com/office/drawing/2014/main" id="{9ADE15F2-02D2-4623-B907-D658AF735C1B}"/>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5"/>
                  <a:stretch>
                    <a:fillRect l="-7447" t="-14286" r="-24468" b="-11111"/>
                  </a:stretch>
                </a:blipFill>
              </p:spPr>
              <p:txBody>
                <a:bodyPr/>
                <a:lstStyle/>
                <a:p>
                  <a:r>
                    <a:rPr lang="zh-TW" altLang="en-US">
                      <a:noFill/>
                    </a:rPr>
                    <a:t> </a:t>
                  </a:r>
                </a:p>
              </p:txBody>
            </p:sp>
          </mc:Fallback>
        </mc:AlternateContent>
      </p:grpSp>
      <p:grpSp>
        <p:nvGrpSpPr>
          <p:cNvPr id="305" name="群組 304">
            <a:extLst>
              <a:ext uri="{FF2B5EF4-FFF2-40B4-BE49-F238E27FC236}">
                <a16:creationId xmlns:a16="http://schemas.microsoft.com/office/drawing/2014/main" id="{8C825529-C906-48FB-AF1C-F8DC8D309C8B}"/>
              </a:ext>
            </a:extLst>
          </p:cNvPr>
          <p:cNvGrpSpPr/>
          <p:nvPr/>
        </p:nvGrpSpPr>
        <p:grpSpPr>
          <a:xfrm>
            <a:off x="8887072" y="5879513"/>
            <a:ext cx="572208" cy="430683"/>
            <a:chOff x="5686213" y="4717020"/>
            <a:chExt cx="572208" cy="430683"/>
          </a:xfrm>
        </p:grpSpPr>
        <p:sp>
          <p:nvSpPr>
            <p:cNvPr id="306" name="矩形 305">
              <a:extLst>
                <a:ext uri="{FF2B5EF4-FFF2-40B4-BE49-F238E27FC236}">
                  <a16:creationId xmlns:a16="http://schemas.microsoft.com/office/drawing/2014/main" id="{40C3BD83-EF82-44CB-8136-387C96AD3619}"/>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07" name="文字方塊 306">
                  <a:extLst>
                    <a:ext uri="{FF2B5EF4-FFF2-40B4-BE49-F238E27FC236}">
                      <a16:creationId xmlns:a16="http://schemas.microsoft.com/office/drawing/2014/main" id="{2BCB28E2-AAE2-4C20-A36C-D3C07AAC5189}"/>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4,4</m:t>
                            </m:r>
                          </m:sub>
                        </m:sSub>
                      </m:oMath>
                    </m:oMathPara>
                  </a14:m>
                  <a:endParaRPr lang="zh-TW" altLang="en-US" sz="2400" dirty="0"/>
                </a:p>
              </p:txBody>
            </p:sp>
          </mc:Choice>
          <mc:Fallback xmlns="">
            <p:sp>
              <p:nvSpPr>
                <p:cNvPr id="307" name="文字方塊 306">
                  <a:extLst>
                    <a:ext uri="{FF2B5EF4-FFF2-40B4-BE49-F238E27FC236}">
                      <a16:creationId xmlns:a16="http://schemas.microsoft.com/office/drawing/2014/main" id="{2BCB28E2-AAE2-4C20-A36C-D3C07AAC5189}"/>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6"/>
                  <a:stretch>
                    <a:fillRect l="-7447" t="-14063" r="-24468" b="-9375"/>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308" name="文字方塊 307">
                <a:extLst>
                  <a:ext uri="{FF2B5EF4-FFF2-40B4-BE49-F238E27FC236}">
                    <a16:creationId xmlns:a16="http://schemas.microsoft.com/office/drawing/2014/main" id="{DD4A658E-556A-43EF-BC39-EC0558B43310}"/>
                  </a:ext>
                </a:extLst>
              </p:cNvPr>
              <p:cNvSpPr txBox="1"/>
              <p:nvPr/>
            </p:nvSpPr>
            <p:spPr>
              <a:xfrm>
                <a:off x="8155336" y="6314497"/>
                <a:ext cx="334322" cy="445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800" i="1">
                              <a:latin typeface="Cambria Math" panose="02040503050406030204" pitchFamily="18" charset="0"/>
                            </a:rPr>
                          </m:ctrlPr>
                        </m:accPr>
                        <m:e>
                          <m:r>
                            <a:rPr lang="en-US" altLang="zh-TW" sz="2800" b="1" i="1">
                              <a:latin typeface="Cambria Math" panose="02040503050406030204" pitchFamily="18" charset="0"/>
                            </a:rPr>
                            <m:t>𝑨</m:t>
                          </m:r>
                        </m:e>
                      </m:acc>
                    </m:oMath>
                  </m:oMathPara>
                </a14:m>
                <a:endParaRPr lang="zh-TW" altLang="en-US" sz="2800" dirty="0"/>
              </a:p>
            </p:txBody>
          </p:sp>
        </mc:Choice>
        <mc:Fallback xmlns="">
          <p:sp>
            <p:nvSpPr>
              <p:cNvPr id="308" name="文字方塊 307">
                <a:extLst>
                  <a:ext uri="{FF2B5EF4-FFF2-40B4-BE49-F238E27FC236}">
                    <a16:creationId xmlns="" xmlns:a16="http://schemas.microsoft.com/office/drawing/2014/main" xmlns:a14="http://schemas.microsoft.com/office/drawing/2010/main" id="{DD4A658E-556A-43EF-BC39-EC0558B43310}"/>
                  </a:ext>
                </a:extLst>
              </p:cNvPr>
              <p:cNvSpPr txBox="1">
                <a:spLocks noRot="1" noChangeAspect="1" noMove="1" noResize="1" noEditPoints="1" noAdjustHandles="1" noChangeArrowheads="1" noChangeShapeType="1" noTextEdit="1"/>
              </p:cNvSpPr>
              <p:nvPr/>
            </p:nvSpPr>
            <p:spPr>
              <a:xfrm>
                <a:off x="8155336" y="6314497"/>
                <a:ext cx="334322" cy="445443"/>
              </a:xfrm>
              <a:prstGeom prst="rect">
                <a:avLst/>
              </a:prstGeom>
              <a:blipFill rotWithShape="0">
                <a:blip r:embed="rId37"/>
                <a:stretch>
                  <a:fillRect/>
                </a:stretch>
              </a:blipFill>
            </p:spPr>
            <p:txBody>
              <a:bodyPr/>
              <a:lstStyle/>
              <a:p>
                <a:r>
                  <a:rPr lang="zh-CN" altLang="en-US">
                    <a:noFill/>
                  </a:rPr>
                  <a:t> </a:t>
                </a:r>
              </a:p>
            </p:txBody>
          </p:sp>
        </mc:Fallback>
      </mc:AlternateContent>
      <p:sp>
        <p:nvSpPr>
          <p:cNvPr id="309" name="矩形 308">
            <a:extLst>
              <a:ext uri="{FF2B5EF4-FFF2-40B4-BE49-F238E27FC236}">
                <a16:creationId xmlns:a16="http://schemas.microsoft.com/office/drawing/2014/main" id="{201DF851-2271-4BE2-B6BF-1FD09959F419}"/>
              </a:ext>
            </a:extLst>
          </p:cNvPr>
          <p:cNvSpPr/>
          <p:nvPr/>
        </p:nvSpPr>
        <p:spPr>
          <a:xfrm>
            <a:off x="5531399" y="5154098"/>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310" name="矩形 309">
            <a:extLst>
              <a:ext uri="{FF2B5EF4-FFF2-40B4-BE49-F238E27FC236}">
                <a16:creationId xmlns:a16="http://schemas.microsoft.com/office/drawing/2014/main" id="{91B5A42E-257A-4DB7-BF29-BA30E0369FB1}"/>
              </a:ext>
            </a:extLst>
          </p:cNvPr>
          <p:cNvSpPr/>
          <p:nvPr/>
        </p:nvSpPr>
        <p:spPr>
          <a:xfrm>
            <a:off x="5875221" y="5154098"/>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311" name="矩形 310">
            <a:extLst>
              <a:ext uri="{FF2B5EF4-FFF2-40B4-BE49-F238E27FC236}">
                <a16:creationId xmlns:a16="http://schemas.microsoft.com/office/drawing/2014/main" id="{8E58AAF4-F0B2-454D-9215-2815C6C79434}"/>
              </a:ext>
            </a:extLst>
          </p:cNvPr>
          <p:cNvSpPr/>
          <p:nvPr/>
        </p:nvSpPr>
        <p:spPr>
          <a:xfrm>
            <a:off x="6219043" y="5154098"/>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312" name="矩形 311">
            <a:extLst>
              <a:ext uri="{FF2B5EF4-FFF2-40B4-BE49-F238E27FC236}">
                <a16:creationId xmlns:a16="http://schemas.microsoft.com/office/drawing/2014/main" id="{B10B4533-4002-4B88-A021-FD68F94AF12B}"/>
              </a:ext>
            </a:extLst>
          </p:cNvPr>
          <p:cNvSpPr/>
          <p:nvPr/>
        </p:nvSpPr>
        <p:spPr>
          <a:xfrm>
            <a:off x="6562864" y="5160970"/>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grpSp>
        <p:nvGrpSpPr>
          <p:cNvPr id="313" name="群組 312">
            <a:extLst>
              <a:ext uri="{FF2B5EF4-FFF2-40B4-BE49-F238E27FC236}">
                <a16:creationId xmlns:a16="http://schemas.microsoft.com/office/drawing/2014/main" id="{408B7C92-52DC-4F67-B432-2E07E44A565C}"/>
              </a:ext>
            </a:extLst>
          </p:cNvPr>
          <p:cNvGrpSpPr/>
          <p:nvPr/>
        </p:nvGrpSpPr>
        <p:grpSpPr>
          <a:xfrm>
            <a:off x="5352631" y="5179050"/>
            <a:ext cx="1732589" cy="487788"/>
            <a:chOff x="3387509" y="317020"/>
            <a:chExt cx="1732589" cy="487788"/>
          </a:xfrm>
        </p:grpSpPr>
        <mc:AlternateContent xmlns:mc="http://schemas.openxmlformats.org/markup-compatibility/2006" xmlns:a14="http://schemas.microsoft.com/office/drawing/2010/main">
          <mc:Choice Requires="a14">
            <p:sp>
              <p:nvSpPr>
                <p:cNvPr id="314" name="文字方塊 313">
                  <a:extLst>
                    <a:ext uri="{FF2B5EF4-FFF2-40B4-BE49-F238E27FC236}">
                      <a16:creationId xmlns:a16="http://schemas.microsoft.com/office/drawing/2014/main" id="{D3F9CBCF-FB78-4D49-92F0-7E48F37D4704}"/>
                    </a:ext>
                  </a:extLst>
                </p:cNvPr>
                <p:cNvSpPr txBox="1"/>
                <p:nvPr/>
              </p:nvSpPr>
              <p:spPr>
                <a:xfrm>
                  <a:off x="3387509" y="31702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14" name="文字方塊 313">
                  <a:extLst>
                    <a:ext uri="{FF2B5EF4-FFF2-40B4-BE49-F238E27FC236}">
                      <a16:creationId xmlns:a16="http://schemas.microsoft.com/office/drawing/2014/main" id="{D3F9CBCF-FB78-4D49-92F0-7E48F37D4704}"/>
                    </a:ext>
                  </a:extLst>
                </p:cNvPr>
                <p:cNvSpPr txBox="1">
                  <a:spLocks noRot="1" noChangeAspect="1" noMove="1" noResize="1" noEditPoints="1" noAdjustHandles="1" noChangeArrowheads="1" noChangeShapeType="1" noTextEdit="1"/>
                </p:cNvSpPr>
                <p:nvPr/>
              </p:nvSpPr>
              <p:spPr>
                <a:xfrm>
                  <a:off x="3387509" y="317020"/>
                  <a:ext cx="715161" cy="461665"/>
                </a:xfrm>
                <a:prstGeom prst="rect">
                  <a:avLst/>
                </a:prstGeom>
                <a:blipFill>
                  <a:blip r:embed="rId3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5" name="文字方塊 314">
                  <a:extLst>
                    <a:ext uri="{FF2B5EF4-FFF2-40B4-BE49-F238E27FC236}">
                      <a16:creationId xmlns:a16="http://schemas.microsoft.com/office/drawing/2014/main" id="{D7BE0FB5-D086-47CF-A703-DD9C56870749}"/>
                    </a:ext>
                  </a:extLst>
                </p:cNvPr>
                <p:cNvSpPr txBox="1"/>
                <p:nvPr/>
              </p:nvSpPr>
              <p:spPr>
                <a:xfrm>
                  <a:off x="4061116" y="33627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315" name="文字方塊 314">
                  <a:extLst>
                    <a:ext uri="{FF2B5EF4-FFF2-40B4-BE49-F238E27FC236}">
                      <a16:creationId xmlns:a16="http://schemas.microsoft.com/office/drawing/2014/main" id="{D7BE0FB5-D086-47CF-A703-DD9C56870749}"/>
                    </a:ext>
                  </a:extLst>
                </p:cNvPr>
                <p:cNvSpPr txBox="1">
                  <a:spLocks noRot="1" noChangeAspect="1" noMove="1" noResize="1" noEditPoints="1" noAdjustHandles="1" noChangeArrowheads="1" noChangeShapeType="1" noTextEdit="1"/>
                </p:cNvSpPr>
                <p:nvPr/>
              </p:nvSpPr>
              <p:spPr>
                <a:xfrm>
                  <a:off x="4061116" y="336271"/>
                  <a:ext cx="715161" cy="461665"/>
                </a:xfrm>
                <a:prstGeom prst="rect">
                  <a:avLst/>
                </a:prstGeom>
                <a:blipFill>
                  <a:blip r:embed="rId3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6" name="文字方塊 315">
                  <a:extLst>
                    <a:ext uri="{FF2B5EF4-FFF2-40B4-BE49-F238E27FC236}">
                      <a16:creationId xmlns:a16="http://schemas.microsoft.com/office/drawing/2014/main" id="{FFC7E0AC-9155-45D3-949E-F2F2BE847597}"/>
                    </a:ext>
                  </a:extLst>
                </p:cNvPr>
                <p:cNvSpPr txBox="1"/>
                <p:nvPr/>
              </p:nvSpPr>
              <p:spPr>
                <a:xfrm>
                  <a:off x="4404937" y="34314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316" name="文字方塊 315">
                  <a:extLst>
                    <a:ext uri="{FF2B5EF4-FFF2-40B4-BE49-F238E27FC236}">
                      <a16:creationId xmlns:a16="http://schemas.microsoft.com/office/drawing/2014/main" id="{FFC7E0AC-9155-45D3-949E-F2F2BE847597}"/>
                    </a:ext>
                  </a:extLst>
                </p:cNvPr>
                <p:cNvSpPr txBox="1">
                  <a:spLocks noRot="1" noChangeAspect="1" noMove="1" noResize="1" noEditPoints="1" noAdjustHandles="1" noChangeArrowheads="1" noChangeShapeType="1" noTextEdit="1"/>
                </p:cNvSpPr>
                <p:nvPr/>
              </p:nvSpPr>
              <p:spPr>
                <a:xfrm>
                  <a:off x="4404937" y="343143"/>
                  <a:ext cx="715161" cy="461665"/>
                </a:xfrm>
                <a:prstGeom prst="rect">
                  <a:avLst/>
                </a:prstGeom>
                <a:blipFill>
                  <a:blip r:embed="rId4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7" name="文字方塊 316">
                  <a:extLst>
                    <a:ext uri="{FF2B5EF4-FFF2-40B4-BE49-F238E27FC236}">
                      <a16:creationId xmlns:a16="http://schemas.microsoft.com/office/drawing/2014/main" id="{6EB20791-FED8-4C54-B70A-463F1B94D0CF}"/>
                    </a:ext>
                  </a:extLst>
                </p:cNvPr>
                <p:cNvSpPr txBox="1"/>
                <p:nvPr/>
              </p:nvSpPr>
              <p:spPr>
                <a:xfrm>
                  <a:off x="3745089" y="32508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317" name="文字方塊 316">
                  <a:extLst>
                    <a:ext uri="{FF2B5EF4-FFF2-40B4-BE49-F238E27FC236}">
                      <a16:creationId xmlns:a16="http://schemas.microsoft.com/office/drawing/2014/main" id="{6EB20791-FED8-4C54-B70A-463F1B94D0CF}"/>
                    </a:ext>
                  </a:extLst>
                </p:cNvPr>
                <p:cNvSpPr txBox="1">
                  <a:spLocks noRot="1" noChangeAspect="1" noMove="1" noResize="1" noEditPoints="1" noAdjustHandles="1" noChangeArrowheads="1" noChangeShapeType="1" noTextEdit="1"/>
                </p:cNvSpPr>
                <p:nvPr/>
              </p:nvSpPr>
              <p:spPr>
                <a:xfrm>
                  <a:off x="3745089" y="325081"/>
                  <a:ext cx="715161" cy="461665"/>
                </a:xfrm>
                <a:prstGeom prst="rect">
                  <a:avLst/>
                </a:prstGeom>
                <a:blipFill>
                  <a:blip r:embed="rId41"/>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318" name="文字方塊 317">
                <a:extLst>
                  <a:ext uri="{FF2B5EF4-FFF2-40B4-BE49-F238E27FC236}">
                    <a16:creationId xmlns:a16="http://schemas.microsoft.com/office/drawing/2014/main" id="{98B409DD-7AAC-48B8-96F6-4B3BDD53CE37}"/>
                  </a:ext>
                </a:extLst>
              </p:cNvPr>
              <p:cNvSpPr txBox="1"/>
              <p:nvPr/>
            </p:nvSpPr>
            <p:spPr>
              <a:xfrm>
                <a:off x="6015199" y="5666839"/>
                <a:ext cx="31758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𝑽</m:t>
                      </m:r>
                    </m:oMath>
                  </m:oMathPara>
                </a14:m>
                <a:endParaRPr lang="zh-TW" altLang="en-US" sz="2800" b="1" dirty="0"/>
              </a:p>
            </p:txBody>
          </p:sp>
        </mc:Choice>
        <mc:Fallback xmlns="">
          <p:sp>
            <p:nvSpPr>
              <p:cNvPr id="318" name="文字方塊 317">
                <a:extLst>
                  <a:ext uri="{FF2B5EF4-FFF2-40B4-BE49-F238E27FC236}">
                    <a16:creationId xmlns="" xmlns:a16="http://schemas.microsoft.com/office/drawing/2014/main" xmlns:a14="http://schemas.microsoft.com/office/drawing/2010/main" id="{98B409DD-7AAC-48B8-96F6-4B3BDD53CE37}"/>
                  </a:ext>
                </a:extLst>
              </p:cNvPr>
              <p:cNvSpPr txBox="1">
                <a:spLocks noRot="1" noChangeAspect="1" noMove="1" noResize="1" noEditPoints="1" noAdjustHandles="1" noChangeArrowheads="1" noChangeShapeType="1" noTextEdit="1"/>
              </p:cNvSpPr>
              <p:nvPr/>
            </p:nvSpPr>
            <p:spPr>
              <a:xfrm>
                <a:off x="6015199" y="5666839"/>
                <a:ext cx="317587" cy="430887"/>
              </a:xfrm>
              <a:prstGeom prst="rect">
                <a:avLst/>
              </a:prstGeom>
              <a:blipFill rotWithShape="0">
                <a:blip r:embed="rId42"/>
                <a:stretch>
                  <a:fillRect/>
                </a:stretch>
              </a:blipFill>
            </p:spPr>
            <p:txBody>
              <a:bodyPr/>
              <a:lstStyle/>
              <a:p>
                <a:r>
                  <a:rPr lang="zh-CN" altLang="en-US">
                    <a:noFill/>
                  </a:rPr>
                  <a:t> </a:t>
                </a:r>
              </a:p>
            </p:txBody>
          </p:sp>
        </mc:Fallback>
      </mc:AlternateContent>
      <p:sp>
        <p:nvSpPr>
          <p:cNvPr id="319" name="文字方塊 318">
            <a:extLst>
              <a:ext uri="{FF2B5EF4-FFF2-40B4-BE49-F238E27FC236}">
                <a16:creationId xmlns:a16="http://schemas.microsoft.com/office/drawing/2014/main" id="{E699788A-BB0F-4FA2-83BF-A46A8BBB4CE8}"/>
              </a:ext>
            </a:extLst>
          </p:cNvPr>
          <p:cNvSpPr txBox="1"/>
          <p:nvPr/>
        </p:nvSpPr>
        <p:spPr>
          <a:xfrm>
            <a:off x="4747578" y="5156147"/>
            <a:ext cx="348400" cy="523220"/>
          </a:xfrm>
          <a:prstGeom prst="rect">
            <a:avLst/>
          </a:prstGeom>
          <a:noFill/>
        </p:spPr>
        <p:txBody>
          <a:bodyPr wrap="square" rtlCol="0">
            <a:spAutoFit/>
          </a:bodyPr>
          <a:lstStyle/>
          <a:p>
            <a:r>
              <a:rPr lang="en-US" altLang="zh-TW" sz="2800" b="1" dirty="0"/>
              <a:t>=</a:t>
            </a:r>
            <a:endParaRPr lang="zh-TW" altLang="en-US" sz="2800" b="1" dirty="0"/>
          </a:p>
        </p:txBody>
      </p:sp>
      <p:sp>
        <p:nvSpPr>
          <p:cNvPr id="324" name="矩形 323">
            <a:extLst>
              <a:ext uri="{FF2B5EF4-FFF2-40B4-BE49-F238E27FC236}">
                <a16:creationId xmlns:a16="http://schemas.microsoft.com/office/drawing/2014/main" id="{CB52F776-400B-4394-AB5C-46DF7A47DF45}"/>
              </a:ext>
            </a:extLst>
          </p:cNvPr>
          <p:cNvSpPr/>
          <p:nvPr/>
        </p:nvSpPr>
        <p:spPr>
          <a:xfrm>
            <a:off x="3043001" y="5116489"/>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25" name="文字方塊 324">
                <a:extLst>
                  <a:ext uri="{FF2B5EF4-FFF2-40B4-BE49-F238E27FC236}">
                    <a16:creationId xmlns:a16="http://schemas.microsoft.com/office/drawing/2014/main" id="{68332117-C910-4E42-AD80-A5E43BEB9AE3}"/>
                  </a:ext>
                </a:extLst>
              </p:cNvPr>
              <p:cNvSpPr txBox="1"/>
              <p:nvPr/>
            </p:nvSpPr>
            <p:spPr>
              <a:xfrm>
                <a:off x="2875554" y="515666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25" name="文字方塊 324">
                <a:extLst>
                  <a:ext uri="{FF2B5EF4-FFF2-40B4-BE49-F238E27FC236}">
                    <a16:creationId xmlns:a16="http://schemas.microsoft.com/office/drawing/2014/main" id="{68332117-C910-4E42-AD80-A5E43BEB9AE3}"/>
                  </a:ext>
                </a:extLst>
              </p:cNvPr>
              <p:cNvSpPr txBox="1">
                <a:spLocks noRot="1" noChangeAspect="1" noMove="1" noResize="1" noEditPoints="1" noAdjustHandles="1" noChangeArrowheads="1" noChangeShapeType="1" noTextEdit="1"/>
              </p:cNvSpPr>
              <p:nvPr/>
            </p:nvSpPr>
            <p:spPr>
              <a:xfrm>
                <a:off x="1351553" y="5156666"/>
                <a:ext cx="715161" cy="461665"/>
              </a:xfrm>
              <a:prstGeom prst="rect">
                <a:avLst/>
              </a:prstGeom>
              <a:blipFill>
                <a:blip r:embed="rId43"/>
                <a:stretch>
                  <a:fillRect/>
                </a:stretch>
              </a:blipFill>
            </p:spPr>
            <p:txBody>
              <a:bodyPr/>
              <a:lstStyle/>
              <a:p>
                <a:r>
                  <a:rPr lang="zh-TW" altLang="en-US">
                    <a:noFill/>
                  </a:rPr>
                  <a:t> </a:t>
                </a:r>
              </a:p>
            </p:txBody>
          </p:sp>
        </mc:Fallback>
      </mc:AlternateContent>
      <p:sp>
        <p:nvSpPr>
          <p:cNvPr id="326" name="矩形 325">
            <a:extLst>
              <a:ext uri="{FF2B5EF4-FFF2-40B4-BE49-F238E27FC236}">
                <a16:creationId xmlns:a16="http://schemas.microsoft.com/office/drawing/2014/main" id="{69CFDCA4-157C-44A1-A247-657B82A33BF6}"/>
              </a:ext>
            </a:extLst>
          </p:cNvPr>
          <p:cNvSpPr/>
          <p:nvPr/>
        </p:nvSpPr>
        <p:spPr>
          <a:xfrm>
            <a:off x="3386823" y="5116489"/>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27" name="文字方塊 326">
                <a:extLst>
                  <a:ext uri="{FF2B5EF4-FFF2-40B4-BE49-F238E27FC236}">
                    <a16:creationId xmlns:a16="http://schemas.microsoft.com/office/drawing/2014/main" id="{15451640-4E06-4FD8-9EAC-D1FDD9225834}"/>
                  </a:ext>
                </a:extLst>
              </p:cNvPr>
              <p:cNvSpPr txBox="1"/>
              <p:nvPr/>
            </p:nvSpPr>
            <p:spPr>
              <a:xfrm>
                <a:off x="3205339" y="515666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327" name="文字方塊 326">
                <a:extLst>
                  <a:ext uri="{FF2B5EF4-FFF2-40B4-BE49-F238E27FC236}">
                    <a16:creationId xmlns:a16="http://schemas.microsoft.com/office/drawing/2014/main" id="{15451640-4E06-4FD8-9EAC-D1FDD9225834}"/>
                  </a:ext>
                </a:extLst>
              </p:cNvPr>
              <p:cNvSpPr txBox="1">
                <a:spLocks noRot="1" noChangeAspect="1" noMove="1" noResize="1" noEditPoints="1" noAdjustHandles="1" noChangeArrowheads="1" noChangeShapeType="1" noTextEdit="1"/>
              </p:cNvSpPr>
              <p:nvPr/>
            </p:nvSpPr>
            <p:spPr>
              <a:xfrm>
                <a:off x="1681338" y="5156667"/>
                <a:ext cx="715161" cy="461665"/>
              </a:xfrm>
              <a:prstGeom prst="rect">
                <a:avLst/>
              </a:prstGeom>
              <a:blipFill>
                <a:blip r:embed="rId44"/>
                <a:stretch>
                  <a:fillRect/>
                </a:stretch>
              </a:blipFill>
            </p:spPr>
            <p:txBody>
              <a:bodyPr/>
              <a:lstStyle/>
              <a:p>
                <a:r>
                  <a:rPr lang="zh-TW" altLang="en-US">
                    <a:noFill/>
                  </a:rPr>
                  <a:t> </a:t>
                </a:r>
              </a:p>
            </p:txBody>
          </p:sp>
        </mc:Fallback>
      </mc:AlternateContent>
      <p:sp>
        <p:nvSpPr>
          <p:cNvPr id="328" name="矩形 327">
            <a:extLst>
              <a:ext uri="{FF2B5EF4-FFF2-40B4-BE49-F238E27FC236}">
                <a16:creationId xmlns:a16="http://schemas.microsoft.com/office/drawing/2014/main" id="{A17FF875-22C7-4A98-BD9C-870C46F9B19B}"/>
              </a:ext>
            </a:extLst>
          </p:cNvPr>
          <p:cNvSpPr/>
          <p:nvPr/>
        </p:nvSpPr>
        <p:spPr>
          <a:xfrm>
            <a:off x="3730645" y="5116489"/>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29" name="文字方塊 328">
                <a:extLst>
                  <a:ext uri="{FF2B5EF4-FFF2-40B4-BE49-F238E27FC236}">
                    <a16:creationId xmlns:a16="http://schemas.microsoft.com/office/drawing/2014/main" id="{BB698733-6344-4A1F-AD3D-784EC015BBDE}"/>
                  </a:ext>
                </a:extLst>
              </p:cNvPr>
              <p:cNvSpPr txBox="1"/>
              <p:nvPr/>
            </p:nvSpPr>
            <p:spPr>
              <a:xfrm>
                <a:off x="3549161" y="5156668"/>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329" name="文字方塊 328">
                <a:extLst>
                  <a:ext uri="{FF2B5EF4-FFF2-40B4-BE49-F238E27FC236}">
                    <a16:creationId xmlns:a16="http://schemas.microsoft.com/office/drawing/2014/main" id="{BB698733-6344-4A1F-AD3D-784EC015BBDE}"/>
                  </a:ext>
                </a:extLst>
              </p:cNvPr>
              <p:cNvSpPr txBox="1">
                <a:spLocks noRot="1" noChangeAspect="1" noMove="1" noResize="1" noEditPoints="1" noAdjustHandles="1" noChangeArrowheads="1" noChangeShapeType="1" noTextEdit="1"/>
              </p:cNvSpPr>
              <p:nvPr/>
            </p:nvSpPr>
            <p:spPr>
              <a:xfrm>
                <a:off x="2025160" y="5156667"/>
                <a:ext cx="715161" cy="461665"/>
              </a:xfrm>
              <a:prstGeom prst="rect">
                <a:avLst/>
              </a:prstGeom>
              <a:blipFill>
                <a:blip r:embed="rId45"/>
                <a:stretch>
                  <a:fillRect/>
                </a:stretch>
              </a:blipFill>
            </p:spPr>
            <p:txBody>
              <a:bodyPr/>
              <a:lstStyle/>
              <a:p>
                <a:r>
                  <a:rPr lang="zh-TW" altLang="en-US">
                    <a:noFill/>
                  </a:rPr>
                  <a:t> </a:t>
                </a:r>
              </a:p>
            </p:txBody>
          </p:sp>
        </mc:Fallback>
      </mc:AlternateContent>
      <p:sp>
        <p:nvSpPr>
          <p:cNvPr id="330" name="矩形 329">
            <a:extLst>
              <a:ext uri="{FF2B5EF4-FFF2-40B4-BE49-F238E27FC236}">
                <a16:creationId xmlns:a16="http://schemas.microsoft.com/office/drawing/2014/main" id="{4E221C14-2465-472E-B4D6-6CAECD037D06}"/>
              </a:ext>
            </a:extLst>
          </p:cNvPr>
          <p:cNvSpPr/>
          <p:nvPr/>
        </p:nvSpPr>
        <p:spPr>
          <a:xfrm>
            <a:off x="4074466" y="5123361"/>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31" name="文字方塊 330">
                <a:extLst>
                  <a:ext uri="{FF2B5EF4-FFF2-40B4-BE49-F238E27FC236}">
                    <a16:creationId xmlns:a16="http://schemas.microsoft.com/office/drawing/2014/main" id="{649FC996-0FFE-4D6E-A980-01EC0C76260D}"/>
                  </a:ext>
                </a:extLst>
              </p:cNvPr>
              <p:cNvSpPr txBox="1"/>
              <p:nvPr/>
            </p:nvSpPr>
            <p:spPr>
              <a:xfrm>
                <a:off x="3892982" y="5163540"/>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331" name="文字方塊 330">
                <a:extLst>
                  <a:ext uri="{FF2B5EF4-FFF2-40B4-BE49-F238E27FC236}">
                    <a16:creationId xmlns:a16="http://schemas.microsoft.com/office/drawing/2014/main" id="{649FC996-0FFE-4D6E-A980-01EC0C76260D}"/>
                  </a:ext>
                </a:extLst>
              </p:cNvPr>
              <p:cNvSpPr txBox="1">
                <a:spLocks noRot="1" noChangeAspect="1" noMove="1" noResize="1" noEditPoints="1" noAdjustHandles="1" noChangeArrowheads="1" noChangeShapeType="1" noTextEdit="1"/>
              </p:cNvSpPr>
              <p:nvPr/>
            </p:nvSpPr>
            <p:spPr>
              <a:xfrm>
                <a:off x="2368981" y="5163539"/>
                <a:ext cx="715161" cy="461665"/>
              </a:xfrm>
              <a:prstGeom prst="rect">
                <a:avLst/>
              </a:prstGeom>
              <a:blipFill>
                <a:blip r:embed="rId4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2" name="文字方塊 331">
                <a:extLst>
                  <a:ext uri="{FF2B5EF4-FFF2-40B4-BE49-F238E27FC236}">
                    <a16:creationId xmlns:a16="http://schemas.microsoft.com/office/drawing/2014/main" id="{D0D6004E-4F8A-47C5-877E-8732D9C821BA}"/>
                  </a:ext>
                </a:extLst>
              </p:cNvPr>
              <p:cNvSpPr txBox="1"/>
              <p:nvPr/>
            </p:nvSpPr>
            <p:spPr>
              <a:xfrm>
                <a:off x="3540501" y="5691540"/>
                <a:ext cx="34464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𝑶</m:t>
                      </m:r>
                    </m:oMath>
                  </m:oMathPara>
                </a14:m>
                <a:endParaRPr lang="zh-TW" altLang="en-US" sz="2800" b="1" dirty="0"/>
              </a:p>
            </p:txBody>
          </p:sp>
        </mc:Choice>
        <mc:Fallback xmlns="">
          <p:sp>
            <p:nvSpPr>
              <p:cNvPr id="332" name="文字方塊 331">
                <a:extLst>
                  <a:ext uri="{FF2B5EF4-FFF2-40B4-BE49-F238E27FC236}">
                    <a16:creationId xmlns="" xmlns:a16="http://schemas.microsoft.com/office/drawing/2014/main" xmlns:a14="http://schemas.microsoft.com/office/drawing/2010/main" id="{D0D6004E-4F8A-47C5-877E-8732D9C821BA}"/>
                  </a:ext>
                </a:extLst>
              </p:cNvPr>
              <p:cNvSpPr txBox="1">
                <a:spLocks noRot="1" noChangeAspect="1" noMove="1" noResize="1" noEditPoints="1" noAdjustHandles="1" noChangeArrowheads="1" noChangeShapeType="1" noTextEdit="1"/>
              </p:cNvSpPr>
              <p:nvPr/>
            </p:nvSpPr>
            <p:spPr>
              <a:xfrm>
                <a:off x="3540501" y="5691540"/>
                <a:ext cx="344646" cy="430887"/>
              </a:xfrm>
              <a:prstGeom prst="rect">
                <a:avLst/>
              </a:prstGeom>
              <a:blipFill rotWithShape="0">
                <a:blip r:embed="rId47"/>
                <a:stretch>
                  <a:fillRect/>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7FCEE31E-1B7D-4CD7-B6CB-BD43A4708D1B}"/>
              </a:ext>
            </a:extLst>
          </p:cNvPr>
          <p:cNvSpPr/>
          <p:nvPr/>
        </p:nvSpPr>
        <p:spPr>
          <a:xfrm>
            <a:off x="7188094" y="4632817"/>
            <a:ext cx="517119" cy="16773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3" name="矩形 332">
            <a:extLst>
              <a:ext uri="{FF2B5EF4-FFF2-40B4-BE49-F238E27FC236}">
                <a16:creationId xmlns:a16="http://schemas.microsoft.com/office/drawing/2014/main" id="{F7217479-DE2E-492E-B52A-9552D944973A}"/>
              </a:ext>
            </a:extLst>
          </p:cNvPr>
          <p:cNvSpPr/>
          <p:nvPr/>
        </p:nvSpPr>
        <p:spPr>
          <a:xfrm>
            <a:off x="7772997" y="4632817"/>
            <a:ext cx="517119" cy="16773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4" name="矩形 333">
            <a:extLst>
              <a:ext uri="{FF2B5EF4-FFF2-40B4-BE49-F238E27FC236}">
                <a16:creationId xmlns:a16="http://schemas.microsoft.com/office/drawing/2014/main" id="{11874C3D-C7C8-447E-BA8E-0464995438AE}"/>
              </a:ext>
            </a:extLst>
          </p:cNvPr>
          <p:cNvSpPr/>
          <p:nvPr/>
        </p:nvSpPr>
        <p:spPr>
          <a:xfrm>
            <a:off x="8349168" y="4642444"/>
            <a:ext cx="517119" cy="16773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5" name="矩形 334">
            <a:extLst>
              <a:ext uri="{FF2B5EF4-FFF2-40B4-BE49-F238E27FC236}">
                <a16:creationId xmlns:a16="http://schemas.microsoft.com/office/drawing/2014/main" id="{EB244086-59A7-4A7A-8A16-2845852D85CA}"/>
              </a:ext>
            </a:extLst>
          </p:cNvPr>
          <p:cNvSpPr/>
          <p:nvPr/>
        </p:nvSpPr>
        <p:spPr>
          <a:xfrm>
            <a:off x="8905707" y="4642514"/>
            <a:ext cx="517119" cy="16773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6470158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3"/>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4"/>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33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5"/>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33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32"/>
                                        </p:tgtEl>
                                        <p:attrNameLst>
                                          <p:attrName>style.visibility</p:attrName>
                                        </p:attrNameLst>
                                      </p:cBhvr>
                                      <p:to>
                                        <p:strVal val="visible"/>
                                      </p:to>
                                    </p:set>
                                  </p:childTnLst>
                                </p:cTn>
                              </p:par>
                              <p:par>
                                <p:cTn id="67" presetID="1" presetClass="exit" presetSubtype="0" fill="hold" grpId="1" nodeType="withEffect">
                                  <p:stCondLst>
                                    <p:cond delay="0"/>
                                  </p:stCondLst>
                                  <p:childTnLst>
                                    <p:set>
                                      <p:cBhvr>
                                        <p:cTn id="68" dur="1" fill="hold">
                                          <p:stCondLst>
                                            <p:cond delay="0"/>
                                          </p:stCondLst>
                                        </p:cTn>
                                        <p:tgtEl>
                                          <p:spTgt spid="3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animBg="1"/>
      <p:bldP spid="310" grpId="0" animBg="1"/>
      <p:bldP spid="311" grpId="0" animBg="1"/>
      <p:bldP spid="312" grpId="0" animBg="1"/>
      <p:bldP spid="318" grpId="0"/>
      <p:bldP spid="324" grpId="0" animBg="1"/>
      <p:bldP spid="325" grpId="0"/>
      <p:bldP spid="326" grpId="0" animBg="1"/>
      <p:bldP spid="327" grpId="0"/>
      <p:bldP spid="328" grpId="0" animBg="1"/>
      <p:bldP spid="329" grpId="0"/>
      <p:bldP spid="330" grpId="0" animBg="1"/>
      <p:bldP spid="331" grpId="0"/>
      <p:bldP spid="332" grpId="0"/>
      <p:bldP spid="3" grpId="0" animBg="1"/>
      <p:bldP spid="3" grpId="1" animBg="1"/>
      <p:bldP spid="333" grpId="0" animBg="1"/>
      <p:bldP spid="333" grpId="1" animBg="1"/>
      <p:bldP spid="334" grpId="0" animBg="1"/>
      <p:bldP spid="334" grpId="1" animBg="1"/>
      <p:bldP spid="335" grpId="0" animBg="1"/>
      <p:bldP spid="335"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567AFFE3-2054-4E61-BAE4-6E04660225FC}"/>
              </a:ext>
            </a:extLst>
          </p:cNvPr>
          <p:cNvSpPr txBox="1"/>
          <p:nvPr/>
        </p:nvSpPr>
        <p:spPr>
          <a:xfrm>
            <a:off x="2351772" y="6179418"/>
            <a:ext cx="7767587" cy="523220"/>
          </a:xfrm>
          <a:prstGeom prst="rect">
            <a:avLst/>
          </a:prstGeom>
          <a:noFill/>
        </p:spPr>
        <p:txBody>
          <a:bodyPr wrap="square" rtlCol="0">
            <a:spAutoFit/>
          </a:bodyPr>
          <a:lstStyle/>
          <a:p>
            <a:pPr algn="ctr"/>
            <a:r>
              <a:rPr lang="zh-TW" altLang="en-US" sz="2800" dirty="0">
                <a:latin typeface="微軟正黑體" panose="020B0604030504040204" pitchFamily="34" charset="-120"/>
                <a:ea typeface="微軟正黑體" panose="020B0604030504040204" pitchFamily="34" charset="-120"/>
              </a:rPr>
              <a:t>矩</a:t>
            </a:r>
            <a:r>
              <a:rPr lang="zh-CN" altLang="en-US" sz="2800" dirty="0">
                <a:latin typeface="微軟正黑體" panose="020B0604030504040204" pitchFamily="34" charset="-120"/>
                <a:ea typeface="微軟正黑體" panose="020B0604030504040204" pitchFamily="34" charset="-120"/>
              </a:rPr>
              <a:t>阵</a:t>
            </a:r>
            <a:r>
              <a:rPr lang="zh-TW" altLang="en-US" sz="2800" dirty="0">
                <a:latin typeface="微軟正黑體" panose="020B0604030504040204" pitchFamily="34" charset="-120"/>
                <a:ea typeface="微軟正黑體" panose="020B0604030504040204" pitchFamily="34" charset="-120"/>
              </a:rPr>
              <a:t>乘法</a:t>
            </a:r>
            <a:r>
              <a:rPr lang="zh-CN" altLang="en-US"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rPr>
              <a:t>GPU </a:t>
            </a:r>
            <a:r>
              <a:rPr lang="zh-TW" altLang="en-US" sz="2800" dirty="0">
                <a:latin typeface="微軟正黑體" panose="020B0604030504040204" pitchFamily="34" charset="-120"/>
                <a:ea typeface="微軟正黑體" panose="020B0604030504040204" pitchFamily="34" charset="-120"/>
              </a:rPr>
              <a:t>加速</a:t>
            </a:r>
          </a:p>
        </p:txBody>
      </p:sp>
      <p:sp>
        <p:nvSpPr>
          <p:cNvPr id="278" name="文字方塊 277">
            <a:extLst>
              <a:ext uri="{FF2B5EF4-FFF2-40B4-BE49-F238E27FC236}">
                <a16:creationId xmlns:a16="http://schemas.microsoft.com/office/drawing/2014/main" id="{A454DEC8-EA81-4EC4-A964-FBFA81E1DC69}"/>
              </a:ext>
            </a:extLst>
          </p:cNvPr>
          <p:cNvSpPr txBox="1"/>
          <p:nvPr/>
        </p:nvSpPr>
        <p:spPr>
          <a:xfrm>
            <a:off x="7374373" y="683870"/>
            <a:ext cx="348400" cy="523220"/>
          </a:xfrm>
          <a:prstGeom prst="rect">
            <a:avLst/>
          </a:prstGeom>
          <a:noFill/>
        </p:spPr>
        <p:txBody>
          <a:bodyPr wrap="square" rtlCol="0">
            <a:spAutoFit/>
          </a:bodyPr>
          <a:lstStyle/>
          <a:p>
            <a:r>
              <a:rPr lang="en-US" altLang="zh-TW" sz="2800" b="1" dirty="0"/>
              <a:t>=</a:t>
            </a:r>
            <a:endParaRPr lang="zh-TW" altLang="en-US" sz="2800" b="1" dirty="0"/>
          </a:p>
        </p:txBody>
      </p:sp>
      <p:grpSp>
        <p:nvGrpSpPr>
          <p:cNvPr id="279" name="群組 278">
            <a:extLst>
              <a:ext uri="{FF2B5EF4-FFF2-40B4-BE49-F238E27FC236}">
                <a16:creationId xmlns:a16="http://schemas.microsoft.com/office/drawing/2014/main" id="{A0AF9435-5DEC-47E3-9726-899FDBCA1B04}"/>
              </a:ext>
            </a:extLst>
          </p:cNvPr>
          <p:cNvGrpSpPr/>
          <p:nvPr/>
        </p:nvGrpSpPr>
        <p:grpSpPr>
          <a:xfrm>
            <a:off x="7814759" y="646393"/>
            <a:ext cx="639241" cy="510076"/>
            <a:chOff x="5091792" y="1543557"/>
            <a:chExt cx="639241" cy="510076"/>
          </a:xfrm>
        </p:grpSpPr>
        <p:sp>
          <p:nvSpPr>
            <p:cNvPr id="280" name="文字方塊 279">
              <a:extLst>
                <a:ext uri="{FF2B5EF4-FFF2-40B4-BE49-F238E27FC236}">
                  <a16:creationId xmlns:a16="http://schemas.microsoft.com/office/drawing/2014/main" id="{3B6CD58D-DC66-4A54-9D4E-5C0B35BF64EB}"/>
                </a:ext>
              </a:extLst>
            </p:cNvPr>
            <p:cNvSpPr txBox="1"/>
            <p:nvPr/>
          </p:nvSpPr>
          <p:spPr>
            <a:xfrm>
              <a:off x="5091792" y="1543557"/>
              <a:ext cx="6392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zh-TW" altLang="en-US" dirty="0"/>
            </a:p>
          </p:txBody>
        </p:sp>
        <mc:AlternateContent xmlns:mc="http://schemas.openxmlformats.org/markup-compatibility/2006" xmlns:a14="http://schemas.microsoft.com/office/drawing/2010/main">
          <mc:Choice Requires="a14">
            <p:sp>
              <p:nvSpPr>
                <p:cNvPr id="281" name="文字方塊 280">
                  <a:extLst>
                    <a:ext uri="{FF2B5EF4-FFF2-40B4-BE49-F238E27FC236}">
                      <a16:creationId xmlns:a16="http://schemas.microsoft.com/office/drawing/2014/main" id="{538881E1-231E-459B-96D5-677D94E6EE51}"/>
                    </a:ext>
                  </a:extLst>
                </p:cNvPr>
                <p:cNvSpPr txBox="1"/>
                <p:nvPr/>
              </p:nvSpPr>
              <p:spPr>
                <a:xfrm>
                  <a:off x="5182638" y="1684301"/>
                  <a:ext cx="5341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sup>
                        </m:sSup>
                      </m:oMath>
                    </m:oMathPara>
                  </a14:m>
                  <a:endParaRPr lang="zh-TW" altLang="en-US" sz="2400" dirty="0"/>
                </a:p>
              </p:txBody>
            </p:sp>
          </mc:Choice>
          <mc:Fallback xmlns="">
            <p:sp>
              <p:nvSpPr>
                <p:cNvPr id="281" name="文字方塊 280">
                  <a:extLst>
                    <a:ext uri="{FF2B5EF4-FFF2-40B4-BE49-F238E27FC236}">
                      <a16:creationId xmlns:a16="http://schemas.microsoft.com/office/drawing/2014/main" id="{538881E1-231E-459B-96D5-677D94E6EE51}"/>
                    </a:ext>
                  </a:extLst>
                </p:cNvPr>
                <p:cNvSpPr txBox="1">
                  <a:spLocks noRot="1" noChangeAspect="1" noMove="1" noResize="1" noEditPoints="1" noAdjustHandles="1" noChangeArrowheads="1" noChangeShapeType="1" noTextEdit="1"/>
                </p:cNvSpPr>
                <p:nvPr/>
              </p:nvSpPr>
              <p:spPr>
                <a:xfrm>
                  <a:off x="5182638" y="1684301"/>
                  <a:ext cx="534184" cy="369332"/>
                </a:xfrm>
                <a:prstGeom prst="rect">
                  <a:avLst/>
                </a:prstGeom>
                <a:blipFill>
                  <a:blip r:embed="rId2"/>
                  <a:stretch>
                    <a:fillRect l="-13793" r="-4598" b="-6667"/>
                  </a:stretch>
                </a:blipFill>
              </p:spPr>
              <p:txBody>
                <a:bodyPr/>
                <a:lstStyle/>
                <a:p>
                  <a:r>
                    <a:rPr lang="zh-TW" altLang="en-US">
                      <a:noFill/>
                    </a:rPr>
                    <a:t> </a:t>
                  </a:r>
                </a:p>
              </p:txBody>
            </p:sp>
          </mc:Fallback>
        </mc:AlternateContent>
      </p:grpSp>
      <p:sp>
        <p:nvSpPr>
          <p:cNvPr id="282" name="文字方塊 281">
            <a:extLst>
              <a:ext uri="{FF2B5EF4-FFF2-40B4-BE49-F238E27FC236}">
                <a16:creationId xmlns:a16="http://schemas.microsoft.com/office/drawing/2014/main" id="{40D43FF9-E35D-4563-B72D-28266682011E}"/>
              </a:ext>
            </a:extLst>
          </p:cNvPr>
          <p:cNvSpPr txBox="1"/>
          <p:nvPr/>
        </p:nvSpPr>
        <p:spPr>
          <a:xfrm>
            <a:off x="7374373" y="1392715"/>
            <a:ext cx="348400" cy="523220"/>
          </a:xfrm>
          <a:prstGeom prst="rect">
            <a:avLst/>
          </a:prstGeom>
          <a:noFill/>
        </p:spPr>
        <p:txBody>
          <a:bodyPr wrap="square" rtlCol="0">
            <a:spAutoFit/>
          </a:bodyPr>
          <a:lstStyle/>
          <a:p>
            <a:r>
              <a:rPr lang="en-US" altLang="zh-TW" sz="2800" b="1" dirty="0"/>
              <a:t>=</a:t>
            </a:r>
            <a:endParaRPr lang="zh-TW" altLang="en-US" sz="2800" b="1" dirty="0"/>
          </a:p>
        </p:txBody>
      </p:sp>
      <p:grpSp>
        <p:nvGrpSpPr>
          <p:cNvPr id="283" name="群組 282">
            <a:extLst>
              <a:ext uri="{FF2B5EF4-FFF2-40B4-BE49-F238E27FC236}">
                <a16:creationId xmlns:a16="http://schemas.microsoft.com/office/drawing/2014/main" id="{8C8561E2-AA8C-4BAC-B7D0-143D309D882C}"/>
              </a:ext>
            </a:extLst>
          </p:cNvPr>
          <p:cNvGrpSpPr/>
          <p:nvPr/>
        </p:nvGrpSpPr>
        <p:grpSpPr>
          <a:xfrm>
            <a:off x="7814759" y="1369759"/>
            <a:ext cx="639241" cy="516616"/>
            <a:chOff x="5091792" y="1543557"/>
            <a:chExt cx="639241" cy="516616"/>
          </a:xfrm>
        </p:grpSpPr>
        <p:sp>
          <p:nvSpPr>
            <p:cNvPr id="284" name="文字方塊 283">
              <a:extLst>
                <a:ext uri="{FF2B5EF4-FFF2-40B4-BE49-F238E27FC236}">
                  <a16:creationId xmlns:a16="http://schemas.microsoft.com/office/drawing/2014/main" id="{2CE22EAD-D2F6-4FCE-A3A9-1F4690BBCD2D}"/>
                </a:ext>
              </a:extLst>
            </p:cNvPr>
            <p:cNvSpPr txBox="1"/>
            <p:nvPr/>
          </p:nvSpPr>
          <p:spPr>
            <a:xfrm>
              <a:off x="5091792" y="1543557"/>
              <a:ext cx="6392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zh-TW" altLang="en-US" dirty="0"/>
            </a:p>
          </p:txBody>
        </p:sp>
        <mc:AlternateContent xmlns:mc="http://schemas.openxmlformats.org/markup-compatibility/2006" xmlns:a14="http://schemas.microsoft.com/office/drawing/2010/main">
          <mc:Choice Requires="a14">
            <p:sp>
              <p:nvSpPr>
                <p:cNvPr id="285" name="文字方塊 284">
                  <a:extLst>
                    <a:ext uri="{FF2B5EF4-FFF2-40B4-BE49-F238E27FC236}">
                      <a16:creationId xmlns:a16="http://schemas.microsoft.com/office/drawing/2014/main" id="{ABE2B4CC-BD24-4C77-BAB5-AF6002331810}"/>
                    </a:ext>
                  </a:extLst>
                </p:cNvPr>
                <p:cNvSpPr txBox="1"/>
                <p:nvPr/>
              </p:nvSpPr>
              <p:spPr>
                <a:xfrm>
                  <a:off x="5182638" y="1684301"/>
                  <a:ext cx="53559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oMath>
                    </m:oMathPara>
                  </a14:m>
                  <a:endParaRPr lang="zh-TW" altLang="en-US" sz="2400" dirty="0"/>
                </a:p>
              </p:txBody>
            </p:sp>
          </mc:Choice>
          <mc:Fallback xmlns="">
            <p:sp>
              <p:nvSpPr>
                <p:cNvPr id="285" name="文字方塊 284">
                  <a:extLst>
                    <a:ext uri="{FF2B5EF4-FFF2-40B4-BE49-F238E27FC236}">
                      <a16:creationId xmlns:a16="http://schemas.microsoft.com/office/drawing/2014/main" id="{ABE2B4CC-BD24-4C77-BAB5-AF6002331810}"/>
                    </a:ext>
                  </a:extLst>
                </p:cNvPr>
                <p:cNvSpPr txBox="1">
                  <a:spLocks noRot="1" noChangeAspect="1" noMove="1" noResize="1" noEditPoints="1" noAdjustHandles="1" noChangeArrowheads="1" noChangeShapeType="1" noTextEdit="1"/>
                </p:cNvSpPr>
                <p:nvPr/>
              </p:nvSpPr>
              <p:spPr>
                <a:xfrm>
                  <a:off x="5182638" y="1684301"/>
                  <a:ext cx="535595" cy="375872"/>
                </a:xfrm>
                <a:prstGeom prst="rect">
                  <a:avLst/>
                </a:prstGeom>
                <a:blipFill>
                  <a:blip r:embed="rId3"/>
                  <a:stretch>
                    <a:fillRect l="-13636" t="-3279" r="-3409" b="-6557"/>
                  </a:stretch>
                </a:blipFill>
              </p:spPr>
              <p:txBody>
                <a:bodyPr/>
                <a:lstStyle/>
                <a:p>
                  <a:r>
                    <a:rPr lang="zh-TW" altLang="en-US">
                      <a:noFill/>
                    </a:rPr>
                    <a:t> </a:t>
                  </a:r>
                </a:p>
              </p:txBody>
            </p:sp>
          </mc:Fallback>
        </mc:AlternateContent>
      </p:grpSp>
      <p:sp>
        <p:nvSpPr>
          <p:cNvPr id="286" name="文字方塊 285">
            <a:extLst>
              <a:ext uri="{FF2B5EF4-FFF2-40B4-BE49-F238E27FC236}">
                <a16:creationId xmlns:a16="http://schemas.microsoft.com/office/drawing/2014/main" id="{71CDB789-2466-4EB8-8F51-21EFA14D3EC9}"/>
              </a:ext>
            </a:extLst>
          </p:cNvPr>
          <p:cNvSpPr txBox="1"/>
          <p:nvPr/>
        </p:nvSpPr>
        <p:spPr>
          <a:xfrm>
            <a:off x="7352281" y="2085136"/>
            <a:ext cx="348400" cy="523220"/>
          </a:xfrm>
          <a:prstGeom prst="rect">
            <a:avLst/>
          </a:prstGeom>
          <a:noFill/>
        </p:spPr>
        <p:txBody>
          <a:bodyPr wrap="square" rtlCol="0">
            <a:spAutoFit/>
          </a:bodyPr>
          <a:lstStyle/>
          <a:p>
            <a:r>
              <a:rPr lang="en-US" altLang="zh-TW" sz="2800" b="1" dirty="0"/>
              <a:t>=</a:t>
            </a:r>
            <a:endParaRPr lang="zh-TW" altLang="en-US" sz="2800" b="1" dirty="0"/>
          </a:p>
        </p:txBody>
      </p:sp>
      <p:grpSp>
        <p:nvGrpSpPr>
          <p:cNvPr id="287" name="群組 286">
            <a:extLst>
              <a:ext uri="{FF2B5EF4-FFF2-40B4-BE49-F238E27FC236}">
                <a16:creationId xmlns:a16="http://schemas.microsoft.com/office/drawing/2014/main" id="{61FF8CBC-0429-4624-A856-400D4D147613}"/>
              </a:ext>
            </a:extLst>
          </p:cNvPr>
          <p:cNvGrpSpPr/>
          <p:nvPr/>
        </p:nvGrpSpPr>
        <p:grpSpPr>
          <a:xfrm>
            <a:off x="7815238" y="2029518"/>
            <a:ext cx="639241" cy="510076"/>
            <a:chOff x="5091792" y="1543557"/>
            <a:chExt cx="639241" cy="510076"/>
          </a:xfrm>
        </p:grpSpPr>
        <p:sp>
          <p:nvSpPr>
            <p:cNvPr id="288" name="文字方塊 287">
              <a:extLst>
                <a:ext uri="{FF2B5EF4-FFF2-40B4-BE49-F238E27FC236}">
                  <a16:creationId xmlns:a16="http://schemas.microsoft.com/office/drawing/2014/main" id="{286F0C4D-086B-4FC5-B679-5C67C258CC94}"/>
                </a:ext>
              </a:extLst>
            </p:cNvPr>
            <p:cNvSpPr txBox="1"/>
            <p:nvPr/>
          </p:nvSpPr>
          <p:spPr>
            <a:xfrm>
              <a:off x="5091792" y="1543557"/>
              <a:ext cx="6392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zh-TW" altLang="en-US" dirty="0"/>
            </a:p>
          </p:txBody>
        </p:sp>
        <mc:AlternateContent xmlns:mc="http://schemas.openxmlformats.org/markup-compatibility/2006" xmlns:a14="http://schemas.microsoft.com/office/drawing/2010/main">
          <mc:Choice Requires="a14">
            <p:sp>
              <p:nvSpPr>
                <p:cNvPr id="289" name="文字方塊 288">
                  <a:extLst>
                    <a:ext uri="{FF2B5EF4-FFF2-40B4-BE49-F238E27FC236}">
                      <a16:creationId xmlns:a16="http://schemas.microsoft.com/office/drawing/2014/main" id="{9371408D-78C5-454C-AD4F-72F77D9328F1}"/>
                    </a:ext>
                  </a:extLst>
                </p:cNvPr>
                <p:cNvSpPr txBox="1"/>
                <p:nvPr/>
              </p:nvSpPr>
              <p:spPr>
                <a:xfrm>
                  <a:off x="5182638" y="1684301"/>
                  <a:ext cx="5250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𝑣</m:t>
                            </m:r>
                          </m:sup>
                        </m:sSup>
                      </m:oMath>
                    </m:oMathPara>
                  </a14:m>
                  <a:endParaRPr lang="zh-TW" altLang="en-US" sz="2400" dirty="0"/>
                </a:p>
              </p:txBody>
            </p:sp>
          </mc:Choice>
          <mc:Fallback xmlns="">
            <p:sp>
              <p:nvSpPr>
                <p:cNvPr id="289" name="文字方塊 288">
                  <a:extLst>
                    <a:ext uri="{FF2B5EF4-FFF2-40B4-BE49-F238E27FC236}">
                      <a16:creationId xmlns:a16="http://schemas.microsoft.com/office/drawing/2014/main" id="{9371408D-78C5-454C-AD4F-72F77D9328F1}"/>
                    </a:ext>
                  </a:extLst>
                </p:cNvPr>
                <p:cNvSpPr txBox="1">
                  <a:spLocks noRot="1" noChangeAspect="1" noMove="1" noResize="1" noEditPoints="1" noAdjustHandles="1" noChangeArrowheads="1" noChangeShapeType="1" noTextEdit="1"/>
                </p:cNvSpPr>
                <p:nvPr/>
              </p:nvSpPr>
              <p:spPr>
                <a:xfrm>
                  <a:off x="5182638" y="1684301"/>
                  <a:ext cx="525079" cy="369332"/>
                </a:xfrm>
                <a:prstGeom prst="rect">
                  <a:avLst/>
                </a:prstGeom>
                <a:blipFill>
                  <a:blip r:embed="rId4"/>
                  <a:stretch>
                    <a:fillRect l="-13953" b="-655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B0B1CFA2-6B9D-42F6-B349-69F050B746C3}"/>
                  </a:ext>
                </a:extLst>
              </p:cNvPr>
              <p:cNvSpPr/>
              <p:nvPr/>
            </p:nvSpPr>
            <p:spPr>
              <a:xfrm>
                <a:off x="5568304" y="603438"/>
                <a:ext cx="1713297" cy="612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𝑸</m:t>
                      </m:r>
                    </m:oMath>
                  </m:oMathPara>
                </a14:m>
                <a:endParaRPr lang="zh-TW" altLang="en-US" sz="2800" b="1" dirty="0"/>
              </a:p>
            </p:txBody>
          </p:sp>
        </mc:Choice>
        <mc:Fallback xmlns="">
          <p:sp>
            <p:nvSpPr>
              <p:cNvPr id="3" name="矩形 2">
                <a:extLst>
                  <a:ext uri="{FF2B5EF4-FFF2-40B4-BE49-F238E27FC236}">
                    <a16:creationId xmlns="" xmlns:a16="http://schemas.microsoft.com/office/drawing/2014/main" xmlns:a14="http://schemas.microsoft.com/office/drawing/2010/main" id="{B0B1CFA2-6B9D-42F6-B349-69F050B746C3}"/>
                  </a:ext>
                </a:extLst>
              </p:cNvPr>
              <p:cNvSpPr>
                <a:spLocks noRot="1" noChangeAspect="1" noMove="1" noResize="1" noEditPoints="1" noAdjustHandles="1" noChangeArrowheads="1" noChangeShapeType="1" noTextEdit="1"/>
              </p:cNvSpPr>
              <p:nvPr/>
            </p:nvSpPr>
            <p:spPr>
              <a:xfrm>
                <a:off x="5568304" y="603438"/>
                <a:ext cx="1713297" cy="612000"/>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0" name="矩形 289">
                <a:extLst>
                  <a:ext uri="{FF2B5EF4-FFF2-40B4-BE49-F238E27FC236}">
                    <a16:creationId xmlns:a16="http://schemas.microsoft.com/office/drawing/2014/main" id="{CE1B0C67-F351-4FE5-B0A8-69BF91E6121A}"/>
                  </a:ext>
                </a:extLst>
              </p:cNvPr>
              <p:cNvSpPr/>
              <p:nvPr/>
            </p:nvSpPr>
            <p:spPr>
              <a:xfrm>
                <a:off x="5568303" y="1316918"/>
                <a:ext cx="1713297" cy="612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𝑲</m:t>
                      </m:r>
                    </m:oMath>
                  </m:oMathPara>
                </a14:m>
                <a:endParaRPr lang="zh-TW" altLang="en-US" sz="2800" b="1" dirty="0"/>
              </a:p>
            </p:txBody>
          </p:sp>
        </mc:Choice>
        <mc:Fallback xmlns="">
          <p:sp>
            <p:nvSpPr>
              <p:cNvPr id="290" name="矩形 289">
                <a:extLst>
                  <a:ext uri="{FF2B5EF4-FFF2-40B4-BE49-F238E27FC236}">
                    <a16:creationId xmlns="" xmlns:a16="http://schemas.microsoft.com/office/drawing/2014/main" xmlns:a14="http://schemas.microsoft.com/office/drawing/2010/main" id="{CE1B0C67-F351-4FE5-B0A8-69BF91E6121A}"/>
                  </a:ext>
                </a:extLst>
              </p:cNvPr>
              <p:cNvSpPr>
                <a:spLocks noRot="1" noChangeAspect="1" noMove="1" noResize="1" noEditPoints="1" noAdjustHandles="1" noChangeArrowheads="1" noChangeShapeType="1" noTextEdit="1"/>
              </p:cNvSpPr>
              <p:nvPr/>
            </p:nvSpPr>
            <p:spPr>
              <a:xfrm>
                <a:off x="5568303" y="1316918"/>
                <a:ext cx="1713297" cy="612000"/>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1" name="矩形 290">
                <a:extLst>
                  <a:ext uri="{FF2B5EF4-FFF2-40B4-BE49-F238E27FC236}">
                    <a16:creationId xmlns:a16="http://schemas.microsoft.com/office/drawing/2014/main" id="{7EDEDEB6-4E63-484E-96B9-8CB0FD6DE4ED}"/>
                  </a:ext>
                </a:extLst>
              </p:cNvPr>
              <p:cNvSpPr/>
              <p:nvPr/>
            </p:nvSpPr>
            <p:spPr>
              <a:xfrm>
                <a:off x="5568965" y="2029518"/>
                <a:ext cx="1713297" cy="61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𝑽</m:t>
                      </m:r>
                    </m:oMath>
                  </m:oMathPara>
                </a14:m>
                <a:endParaRPr lang="zh-TW" altLang="en-US" sz="2800" b="1" dirty="0"/>
              </a:p>
            </p:txBody>
          </p:sp>
        </mc:Choice>
        <mc:Fallback xmlns="">
          <p:sp>
            <p:nvSpPr>
              <p:cNvPr id="291" name="矩形 290">
                <a:extLst>
                  <a:ext uri="{FF2B5EF4-FFF2-40B4-BE49-F238E27FC236}">
                    <a16:creationId xmlns="" xmlns:a16="http://schemas.microsoft.com/office/drawing/2014/main" xmlns:a14="http://schemas.microsoft.com/office/drawing/2010/main" id="{7EDEDEB6-4E63-484E-96B9-8CB0FD6DE4ED}"/>
                  </a:ext>
                </a:extLst>
              </p:cNvPr>
              <p:cNvSpPr>
                <a:spLocks noRot="1" noChangeAspect="1" noMove="1" noResize="1" noEditPoints="1" noAdjustHandles="1" noChangeArrowheads="1" noChangeShapeType="1" noTextEdit="1"/>
              </p:cNvSpPr>
              <p:nvPr/>
            </p:nvSpPr>
            <p:spPr>
              <a:xfrm>
                <a:off x="5568965" y="2029518"/>
                <a:ext cx="1713297" cy="612000"/>
              </a:xfrm>
              <a:prstGeom prst="rect">
                <a:avLst/>
              </a:prstGeom>
              <a:blipFill rotWithShape="0">
                <a:blip r:embed="rId7"/>
                <a:stretch>
                  <a:fillRect/>
                </a:stretch>
              </a:blipFill>
            </p:spPr>
            <p:txBody>
              <a:bodyPr/>
              <a:lstStyle/>
              <a:p>
                <a:r>
                  <a:rPr lang="zh-CN" altLang="en-US">
                    <a:noFill/>
                  </a:rPr>
                  <a:t> </a:t>
                </a:r>
              </a:p>
            </p:txBody>
          </p:sp>
        </mc:Fallback>
      </mc:AlternateContent>
      <p:grpSp>
        <p:nvGrpSpPr>
          <p:cNvPr id="308" name="群組 307">
            <a:extLst>
              <a:ext uri="{FF2B5EF4-FFF2-40B4-BE49-F238E27FC236}">
                <a16:creationId xmlns:a16="http://schemas.microsoft.com/office/drawing/2014/main" id="{409AA4C6-627F-47FE-8391-66AD93069DB5}"/>
              </a:ext>
            </a:extLst>
          </p:cNvPr>
          <p:cNvGrpSpPr/>
          <p:nvPr/>
        </p:nvGrpSpPr>
        <p:grpSpPr>
          <a:xfrm>
            <a:off x="7814758" y="2772091"/>
            <a:ext cx="679984" cy="1713297"/>
            <a:chOff x="6592432" y="2322887"/>
            <a:chExt cx="679984" cy="1713297"/>
          </a:xfrm>
        </p:grpSpPr>
        <p:sp>
          <p:nvSpPr>
            <p:cNvPr id="292" name="矩形 291">
              <a:extLst>
                <a:ext uri="{FF2B5EF4-FFF2-40B4-BE49-F238E27FC236}">
                  <a16:creationId xmlns:a16="http://schemas.microsoft.com/office/drawing/2014/main" id="{ECB4BF57-1779-477E-BADF-F1BA2469CB23}"/>
                </a:ext>
              </a:extLst>
            </p:cNvPr>
            <p:cNvSpPr/>
            <p:nvPr/>
          </p:nvSpPr>
          <p:spPr>
            <a:xfrm rot="5400000">
              <a:off x="6075775" y="2839544"/>
              <a:ext cx="1713297" cy="6799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800" dirty="0"/>
            </a:p>
          </p:txBody>
        </p:sp>
        <mc:AlternateContent xmlns:mc="http://schemas.openxmlformats.org/markup-compatibility/2006" xmlns:a14="http://schemas.microsoft.com/office/drawing/2010/main">
          <mc:Choice Requires="a14">
            <p:sp>
              <p:nvSpPr>
                <p:cNvPr id="293" name="文字方塊 292">
                  <a:extLst>
                    <a:ext uri="{FF2B5EF4-FFF2-40B4-BE49-F238E27FC236}">
                      <a16:creationId xmlns:a16="http://schemas.microsoft.com/office/drawing/2014/main" id="{1264B58B-1C40-4DBB-9164-0C2FAC7E247B}"/>
                    </a:ext>
                  </a:extLst>
                </p:cNvPr>
                <p:cNvSpPr txBox="1"/>
                <p:nvPr/>
              </p:nvSpPr>
              <p:spPr>
                <a:xfrm>
                  <a:off x="6765262" y="2976096"/>
                  <a:ext cx="33432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𝐾</m:t>
                            </m:r>
                          </m:e>
                          <m:sup>
                            <m:r>
                              <a:rPr lang="en-US" altLang="zh-TW" sz="2800" i="1">
                                <a:latin typeface="Cambria Math" panose="02040503050406030204" pitchFamily="18" charset="0"/>
                              </a:rPr>
                              <m:t>𝑇</m:t>
                            </m:r>
                          </m:sup>
                        </m:sSup>
                      </m:oMath>
                    </m:oMathPara>
                  </a14:m>
                  <a:endParaRPr lang="zh-TW" altLang="en-US" sz="2800" dirty="0"/>
                </a:p>
              </p:txBody>
            </p:sp>
          </mc:Choice>
          <mc:Fallback xmlns="">
            <p:sp>
              <p:nvSpPr>
                <p:cNvPr id="293" name="文字方塊 292">
                  <a:extLst>
                    <a:ext uri="{FF2B5EF4-FFF2-40B4-BE49-F238E27FC236}">
                      <a16:creationId xmlns:a16="http://schemas.microsoft.com/office/drawing/2014/main" id="{1264B58B-1C40-4DBB-9164-0C2FAC7E247B}"/>
                    </a:ext>
                  </a:extLst>
                </p:cNvPr>
                <p:cNvSpPr txBox="1">
                  <a:spLocks noRot="1" noChangeAspect="1" noMove="1" noResize="1" noEditPoints="1" noAdjustHandles="1" noChangeArrowheads="1" noChangeShapeType="1" noTextEdit="1"/>
                </p:cNvSpPr>
                <p:nvPr/>
              </p:nvSpPr>
              <p:spPr>
                <a:xfrm>
                  <a:off x="6765262" y="2976096"/>
                  <a:ext cx="334322" cy="430887"/>
                </a:xfrm>
                <a:prstGeom prst="rect">
                  <a:avLst/>
                </a:prstGeom>
                <a:blipFill>
                  <a:blip r:embed="rId8"/>
                  <a:stretch>
                    <a:fillRect r="-27273"/>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94" name="矩形 293">
                <a:extLst>
                  <a:ext uri="{FF2B5EF4-FFF2-40B4-BE49-F238E27FC236}">
                    <a16:creationId xmlns:a16="http://schemas.microsoft.com/office/drawing/2014/main" id="{8FE0ECA8-37F1-4A76-8A4B-FD0998846088}"/>
                  </a:ext>
                </a:extLst>
              </p:cNvPr>
              <p:cNvSpPr/>
              <p:nvPr/>
            </p:nvSpPr>
            <p:spPr>
              <a:xfrm>
                <a:off x="8592088" y="3276359"/>
                <a:ext cx="1713297" cy="6799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𝑸</m:t>
                      </m:r>
                    </m:oMath>
                  </m:oMathPara>
                </a14:m>
                <a:endParaRPr lang="zh-TW" altLang="en-US" sz="2800" b="1" dirty="0"/>
              </a:p>
            </p:txBody>
          </p:sp>
        </mc:Choice>
        <mc:Fallback xmlns="">
          <p:sp>
            <p:nvSpPr>
              <p:cNvPr id="294" name="矩形 293">
                <a:extLst>
                  <a:ext uri="{FF2B5EF4-FFF2-40B4-BE49-F238E27FC236}">
                    <a16:creationId xmlns="" xmlns:a16="http://schemas.microsoft.com/office/drawing/2014/main" xmlns:a14="http://schemas.microsoft.com/office/drawing/2010/main" id="{8FE0ECA8-37F1-4A76-8A4B-FD0998846088}"/>
                  </a:ext>
                </a:extLst>
              </p:cNvPr>
              <p:cNvSpPr>
                <a:spLocks noRot="1" noChangeAspect="1" noMove="1" noResize="1" noEditPoints="1" noAdjustHandles="1" noChangeArrowheads="1" noChangeShapeType="1" noTextEdit="1"/>
              </p:cNvSpPr>
              <p:nvPr/>
            </p:nvSpPr>
            <p:spPr>
              <a:xfrm>
                <a:off x="8592088" y="3276359"/>
                <a:ext cx="1713297" cy="679984"/>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5" name="矩形 294">
                <a:extLst>
                  <a:ext uri="{FF2B5EF4-FFF2-40B4-BE49-F238E27FC236}">
                    <a16:creationId xmlns:a16="http://schemas.microsoft.com/office/drawing/2014/main" id="{9525A9B5-E3F4-4A66-AF5D-727D5B3FA9F0}"/>
                  </a:ext>
                </a:extLst>
              </p:cNvPr>
              <p:cNvSpPr/>
              <p:nvPr/>
            </p:nvSpPr>
            <p:spPr>
              <a:xfrm>
                <a:off x="5673735" y="2882879"/>
                <a:ext cx="1569546" cy="14889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𝑨</m:t>
                      </m:r>
                    </m:oMath>
                  </m:oMathPara>
                </a14:m>
                <a:endParaRPr lang="zh-TW" altLang="en-US" sz="2800" b="1" dirty="0"/>
              </a:p>
            </p:txBody>
          </p:sp>
        </mc:Choice>
        <mc:Fallback xmlns="">
          <p:sp>
            <p:nvSpPr>
              <p:cNvPr id="295" name="矩形 294">
                <a:extLst>
                  <a:ext uri="{FF2B5EF4-FFF2-40B4-BE49-F238E27FC236}">
                    <a16:creationId xmlns="" xmlns:a16="http://schemas.microsoft.com/office/drawing/2014/main" xmlns:a14="http://schemas.microsoft.com/office/drawing/2010/main" id="{9525A9B5-E3F4-4A66-AF5D-727D5B3FA9F0}"/>
                  </a:ext>
                </a:extLst>
              </p:cNvPr>
              <p:cNvSpPr>
                <a:spLocks noRot="1" noChangeAspect="1" noMove="1" noResize="1" noEditPoints="1" noAdjustHandles="1" noChangeArrowheads="1" noChangeShapeType="1" noTextEdit="1"/>
              </p:cNvSpPr>
              <p:nvPr/>
            </p:nvSpPr>
            <p:spPr>
              <a:xfrm>
                <a:off x="5673735" y="2882879"/>
                <a:ext cx="1569546" cy="1488905"/>
              </a:xfrm>
              <a:prstGeom prst="rect">
                <a:avLst/>
              </a:prstGeom>
              <a:blipFill rotWithShape="0">
                <a:blip r:embed="rId10"/>
                <a:stretch>
                  <a:fillRect/>
                </a:stretch>
              </a:blipFill>
            </p:spPr>
            <p:txBody>
              <a:bodyPr/>
              <a:lstStyle/>
              <a:p>
                <a:r>
                  <a:rPr lang="zh-CN" altLang="en-US">
                    <a:noFill/>
                  </a:rPr>
                  <a:t> </a:t>
                </a:r>
              </a:p>
            </p:txBody>
          </p:sp>
        </mc:Fallback>
      </mc:AlternateContent>
      <p:sp>
        <p:nvSpPr>
          <p:cNvPr id="296" name="箭號: 向右 295">
            <a:extLst>
              <a:ext uri="{FF2B5EF4-FFF2-40B4-BE49-F238E27FC236}">
                <a16:creationId xmlns:a16="http://schemas.microsoft.com/office/drawing/2014/main" id="{33285C0E-B95B-4E92-9FD9-CCF27D3867C4}"/>
              </a:ext>
            </a:extLst>
          </p:cNvPr>
          <p:cNvSpPr/>
          <p:nvPr/>
        </p:nvSpPr>
        <p:spPr>
          <a:xfrm flipH="1">
            <a:off x="5000170" y="3215974"/>
            <a:ext cx="515279" cy="6931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97" name="矩形 296">
                <a:extLst>
                  <a:ext uri="{FF2B5EF4-FFF2-40B4-BE49-F238E27FC236}">
                    <a16:creationId xmlns:a16="http://schemas.microsoft.com/office/drawing/2014/main" id="{21EA8291-B094-42C4-8E23-BAF7281554EE}"/>
                  </a:ext>
                </a:extLst>
              </p:cNvPr>
              <p:cNvSpPr/>
              <p:nvPr/>
            </p:nvSpPr>
            <p:spPr>
              <a:xfrm>
                <a:off x="3351480" y="2818082"/>
                <a:ext cx="1569546" cy="14889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TW" sz="2800" i="1">
                              <a:latin typeface="Cambria Math" panose="02040503050406030204" pitchFamily="18" charset="0"/>
                            </a:rPr>
                          </m:ctrlPr>
                        </m:accPr>
                        <m:e>
                          <m:r>
                            <a:rPr lang="en-US" altLang="zh-TW" sz="2800" b="1" i="1">
                              <a:latin typeface="Cambria Math" panose="02040503050406030204" pitchFamily="18" charset="0"/>
                            </a:rPr>
                            <m:t>𝑨</m:t>
                          </m:r>
                        </m:e>
                      </m:acc>
                    </m:oMath>
                  </m:oMathPara>
                </a14:m>
                <a:endParaRPr lang="zh-TW" altLang="en-US" sz="2800" dirty="0"/>
              </a:p>
            </p:txBody>
          </p:sp>
        </mc:Choice>
        <mc:Fallback xmlns="">
          <p:sp>
            <p:nvSpPr>
              <p:cNvPr id="297" name="矩形 296">
                <a:extLst>
                  <a:ext uri="{FF2B5EF4-FFF2-40B4-BE49-F238E27FC236}">
                    <a16:creationId xmlns="" xmlns:a16="http://schemas.microsoft.com/office/drawing/2014/main" xmlns:a14="http://schemas.microsoft.com/office/drawing/2010/main" id="{21EA8291-B094-42C4-8E23-BAF7281554EE}"/>
                  </a:ext>
                </a:extLst>
              </p:cNvPr>
              <p:cNvSpPr>
                <a:spLocks noRot="1" noChangeAspect="1" noMove="1" noResize="1" noEditPoints="1" noAdjustHandles="1" noChangeArrowheads="1" noChangeShapeType="1" noTextEdit="1"/>
              </p:cNvSpPr>
              <p:nvPr/>
            </p:nvSpPr>
            <p:spPr>
              <a:xfrm>
                <a:off x="3351480" y="2818082"/>
                <a:ext cx="1569546" cy="1488905"/>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8" name="矩形 297">
                <a:extLst>
                  <a:ext uri="{FF2B5EF4-FFF2-40B4-BE49-F238E27FC236}">
                    <a16:creationId xmlns:a16="http://schemas.microsoft.com/office/drawing/2014/main" id="{41C2811D-C291-412E-97EE-162BD9C53980}"/>
                  </a:ext>
                </a:extLst>
              </p:cNvPr>
              <p:cNvSpPr/>
              <p:nvPr/>
            </p:nvSpPr>
            <p:spPr>
              <a:xfrm>
                <a:off x="7772144" y="4645078"/>
                <a:ext cx="1569546" cy="14889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TW" sz="2800" i="1">
                              <a:latin typeface="Cambria Math" panose="02040503050406030204" pitchFamily="18" charset="0"/>
                            </a:rPr>
                          </m:ctrlPr>
                        </m:accPr>
                        <m:e>
                          <m:r>
                            <a:rPr lang="en-US" altLang="zh-TW" sz="2800" b="1" i="1">
                              <a:latin typeface="Cambria Math" panose="02040503050406030204" pitchFamily="18" charset="0"/>
                            </a:rPr>
                            <m:t>𝑨</m:t>
                          </m:r>
                        </m:e>
                      </m:acc>
                    </m:oMath>
                  </m:oMathPara>
                </a14:m>
                <a:endParaRPr lang="zh-TW" altLang="en-US" sz="2800" dirty="0"/>
              </a:p>
            </p:txBody>
          </p:sp>
        </mc:Choice>
        <mc:Fallback xmlns="">
          <p:sp>
            <p:nvSpPr>
              <p:cNvPr id="298" name="矩形 297">
                <a:extLst>
                  <a:ext uri="{FF2B5EF4-FFF2-40B4-BE49-F238E27FC236}">
                    <a16:creationId xmlns="" xmlns:a16="http://schemas.microsoft.com/office/drawing/2014/main" xmlns:a14="http://schemas.microsoft.com/office/drawing/2010/main" id="{41C2811D-C291-412E-97EE-162BD9C53980}"/>
                  </a:ext>
                </a:extLst>
              </p:cNvPr>
              <p:cNvSpPr>
                <a:spLocks noRot="1" noChangeAspect="1" noMove="1" noResize="1" noEditPoints="1" noAdjustHandles="1" noChangeArrowheads="1" noChangeShapeType="1" noTextEdit="1"/>
              </p:cNvSpPr>
              <p:nvPr/>
            </p:nvSpPr>
            <p:spPr>
              <a:xfrm>
                <a:off x="7772144" y="4645078"/>
                <a:ext cx="1569546" cy="1488905"/>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9" name="矩形 298">
                <a:extLst>
                  <a:ext uri="{FF2B5EF4-FFF2-40B4-BE49-F238E27FC236}">
                    <a16:creationId xmlns:a16="http://schemas.microsoft.com/office/drawing/2014/main" id="{EE7819C5-7497-47FA-849C-B1CED0ECDD85}"/>
                  </a:ext>
                </a:extLst>
              </p:cNvPr>
              <p:cNvSpPr/>
              <p:nvPr/>
            </p:nvSpPr>
            <p:spPr>
              <a:xfrm>
                <a:off x="5987385" y="5064064"/>
                <a:ext cx="1713297" cy="6799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𝑽</m:t>
                      </m:r>
                    </m:oMath>
                  </m:oMathPara>
                </a14:m>
                <a:endParaRPr lang="zh-TW" altLang="en-US" sz="2800" b="1" dirty="0"/>
              </a:p>
            </p:txBody>
          </p:sp>
        </mc:Choice>
        <mc:Fallback xmlns="">
          <p:sp>
            <p:nvSpPr>
              <p:cNvPr id="299" name="矩形 298">
                <a:extLst>
                  <a:ext uri="{FF2B5EF4-FFF2-40B4-BE49-F238E27FC236}">
                    <a16:creationId xmlns="" xmlns:a16="http://schemas.microsoft.com/office/drawing/2014/main" xmlns:a14="http://schemas.microsoft.com/office/drawing/2010/main" id="{EE7819C5-7497-47FA-849C-B1CED0ECDD85}"/>
                  </a:ext>
                </a:extLst>
              </p:cNvPr>
              <p:cNvSpPr>
                <a:spLocks noRot="1" noChangeAspect="1" noMove="1" noResize="1" noEditPoints="1" noAdjustHandles="1" noChangeArrowheads="1" noChangeShapeType="1" noTextEdit="1"/>
              </p:cNvSpPr>
              <p:nvPr/>
            </p:nvSpPr>
            <p:spPr>
              <a:xfrm>
                <a:off x="5987385" y="5064064"/>
                <a:ext cx="1713297" cy="679984"/>
              </a:xfrm>
              <a:prstGeom prst="rect">
                <a:avLst/>
              </a:prstGeom>
              <a:blipFill rotWithShape="0">
                <a:blip r:embed="rId13"/>
                <a:stretch>
                  <a:fillRect/>
                </a:stretch>
              </a:blipFill>
            </p:spPr>
            <p:txBody>
              <a:bodyPr/>
              <a:lstStyle/>
              <a:p>
                <a:r>
                  <a:rPr lang="zh-CN" altLang="en-US">
                    <a:noFill/>
                  </a:rPr>
                  <a:t> </a:t>
                </a:r>
              </a:p>
            </p:txBody>
          </p:sp>
        </mc:Fallback>
      </mc:AlternateContent>
      <p:sp>
        <p:nvSpPr>
          <p:cNvPr id="300" name="文字方塊 299">
            <a:extLst>
              <a:ext uri="{FF2B5EF4-FFF2-40B4-BE49-F238E27FC236}">
                <a16:creationId xmlns:a16="http://schemas.microsoft.com/office/drawing/2014/main" id="{E6F49C20-BA58-40B3-8CD8-23F5CB9BBB50}"/>
              </a:ext>
            </a:extLst>
          </p:cNvPr>
          <p:cNvSpPr txBox="1"/>
          <p:nvPr/>
        </p:nvSpPr>
        <p:spPr>
          <a:xfrm>
            <a:off x="5568302" y="5127919"/>
            <a:ext cx="348400" cy="523220"/>
          </a:xfrm>
          <a:prstGeom prst="rect">
            <a:avLst/>
          </a:prstGeom>
          <a:noFill/>
        </p:spPr>
        <p:txBody>
          <a:bodyPr wrap="square" rtlCol="0">
            <a:spAutoFit/>
          </a:bodyPr>
          <a:lstStyle/>
          <a:p>
            <a:r>
              <a:rPr lang="en-US" altLang="zh-TW" sz="2800" b="1" dirty="0"/>
              <a:t>=</a:t>
            </a:r>
            <a:endParaRPr lang="zh-TW" altLang="en-US" sz="2800" b="1" dirty="0"/>
          </a:p>
        </p:txBody>
      </p:sp>
      <mc:AlternateContent xmlns:mc="http://schemas.openxmlformats.org/markup-compatibility/2006" xmlns:a14="http://schemas.microsoft.com/office/drawing/2010/main">
        <mc:Choice Requires="a14">
          <p:sp>
            <p:nvSpPr>
              <p:cNvPr id="303" name="矩形 302">
                <a:extLst>
                  <a:ext uri="{FF2B5EF4-FFF2-40B4-BE49-F238E27FC236}">
                    <a16:creationId xmlns:a16="http://schemas.microsoft.com/office/drawing/2014/main" id="{BEA730FD-C40C-4A32-A7E7-5E7A57B34D97}"/>
                  </a:ext>
                </a:extLst>
              </p:cNvPr>
              <p:cNvSpPr/>
              <p:nvPr/>
            </p:nvSpPr>
            <p:spPr>
              <a:xfrm>
                <a:off x="8540260" y="647146"/>
                <a:ext cx="1713297" cy="61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𝑰</m:t>
                      </m:r>
                    </m:oMath>
                  </m:oMathPara>
                </a14:m>
                <a:endParaRPr lang="zh-TW" altLang="en-US" sz="2800" b="1" dirty="0"/>
              </a:p>
            </p:txBody>
          </p:sp>
        </mc:Choice>
        <mc:Fallback xmlns="">
          <p:sp>
            <p:nvSpPr>
              <p:cNvPr id="303" name="矩形 302">
                <a:extLst>
                  <a:ext uri="{FF2B5EF4-FFF2-40B4-BE49-F238E27FC236}">
                    <a16:creationId xmlns="" xmlns:a16="http://schemas.microsoft.com/office/drawing/2014/main" xmlns:a14="http://schemas.microsoft.com/office/drawing/2010/main" id="{BEA730FD-C40C-4A32-A7E7-5E7A57B34D97}"/>
                  </a:ext>
                </a:extLst>
              </p:cNvPr>
              <p:cNvSpPr>
                <a:spLocks noRot="1" noChangeAspect="1" noMove="1" noResize="1" noEditPoints="1" noAdjustHandles="1" noChangeArrowheads="1" noChangeShapeType="1" noTextEdit="1"/>
              </p:cNvSpPr>
              <p:nvPr/>
            </p:nvSpPr>
            <p:spPr>
              <a:xfrm>
                <a:off x="8540260" y="647146"/>
                <a:ext cx="1713297" cy="612000"/>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4" name="矩形 303">
                <a:extLst>
                  <a:ext uri="{FF2B5EF4-FFF2-40B4-BE49-F238E27FC236}">
                    <a16:creationId xmlns:a16="http://schemas.microsoft.com/office/drawing/2014/main" id="{9C29D341-0392-496B-9833-FA3E86A77D44}"/>
                  </a:ext>
                </a:extLst>
              </p:cNvPr>
              <p:cNvSpPr/>
              <p:nvPr/>
            </p:nvSpPr>
            <p:spPr>
              <a:xfrm>
                <a:off x="3852590" y="5049537"/>
                <a:ext cx="1713297" cy="67998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𝑶</m:t>
                      </m:r>
                    </m:oMath>
                  </m:oMathPara>
                </a14:m>
                <a:endParaRPr lang="zh-TW" altLang="en-US" sz="2800" b="1" dirty="0"/>
              </a:p>
            </p:txBody>
          </p:sp>
        </mc:Choice>
        <mc:Fallback xmlns="">
          <p:sp>
            <p:nvSpPr>
              <p:cNvPr id="304" name="矩形 303">
                <a:extLst>
                  <a:ext uri="{FF2B5EF4-FFF2-40B4-BE49-F238E27FC236}">
                    <a16:creationId xmlns="" xmlns:a16="http://schemas.microsoft.com/office/drawing/2014/main" xmlns:a14="http://schemas.microsoft.com/office/drawing/2010/main" id="{9C29D341-0392-496B-9833-FA3E86A77D44}"/>
                  </a:ext>
                </a:extLst>
              </p:cNvPr>
              <p:cNvSpPr>
                <a:spLocks noRot="1" noChangeAspect="1" noMove="1" noResize="1" noEditPoints="1" noAdjustHandles="1" noChangeArrowheads="1" noChangeShapeType="1" noTextEdit="1"/>
              </p:cNvSpPr>
              <p:nvPr/>
            </p:nvSpPr>
            <p:spPr>
              <a:xfrm>
                <a:off x="3852590" y="5049537"/>
                <a:ext cx="1713297" cy="679984"/>
              </a:xfrm>
              <a:prstGeom prst="rect">
                <a:avLst/>
              </a:prstGeom>
              <a:blipFill rotWithShape="0">
                <a:blip r:embed="rId15"/>
                <a:stretch>
                  <a:fillRect/>
                </a:stretch>
              </a:blipFill>
            </p:spPr>
            <p:txBody>
              <a:bodyPr/>
              <a:lstStyle/>
              <a:p>
                <a:r>
                  <a:rPr lang="zh-CN" altLang="en-US">
                    <a:noFill/>
                  </a:rPr>
                  <a:t> </a:t>
                </a:r>
              </a:p>
            </p:txBody>
          </p:sp>
        </mc:Fallback>
      </mc:AlternateContent>
      <p:sp>
        <p:nvSpPr>
          <p:cNvPr id="305" name="文字方塊 304">
            <a:extLst>
              <a:ext uri="{FF2B5EF4-FFF2-40B4-BE49-F238E27FC236}">
                <a16:creationId xmlns:a16="http://schemas.microsoft.com/office/drawing/2014/main" id="{BA2A8539-10E0-499D-9501-C43418E61EA5}"/>
              </a:ext>
            </a:extLst>
          </p:cNvPr>
          <p:cNvSpPr txBox="1"/>
          <p:nvPr/>
        </p:nvSpPr>
        <p:spPr>
          <a:xfrm>
            <a:off x="7369012" y="3385874"/>
            <a:ext cx="348400" cy="523220"/>
          </a:xfrm>
          <a:prstGeom prst="rect">
            <a:avLst/>
          </a:prstGeom>
          <a:noFill/>
        </p:spPr>
        <p:txBody>
          <a:bodyPr wrap="square" rtlCol="0">
            <a:spAutoFit/>
          </a:bodyPr>
          <a:lstStyle/>
          <a:p>
            <a:r>
              <a:rPr lang="en-US" altLang="zh-TW" sz="2800" b="1" dirty="0"/>
              <a:t>=</a:t>
            </a:r>
            <a:endParaRPr lang="zh-TW" altLang="en-US" sz="2800" b="1" dirty="0"/>
          </a:p>
        </p:txBody>
      </p:sp>
      <mc:AlternateContent xmlns:mc="http://schemas.openxmlformats.org/markup-compatibility/2006" xmlns:a14="http://schemas.microsoft.com/office/drawing/2010/main">
        <mc:Choice Requires="a14">
          <p:sp>
            <p:nvSpPr>
              <p:cNvPr id="306" name="矩形 305">
                <a:extLst>
                  <a:ext uri="{FF2B5EF4-FFF2-40B4-BE49-F238E27FC236}">
                    <a16:creationId xmlns:a16="http://schemas.microsoft.com/office/drawing/2014/main" id="{BFD49EF1-74B6-403E-9CF2-DC12CFC7E7C8}"/>
                  </a:ext>
                </a:extLst>
              </p:cNvPr>
              <p:cNvSpPr/>
              <p:nvPr/>
            </p:nvSpPr>
            <p:spPr>
              <a:xfrm>
                <a:off x="8540259" y="1348361"/>
                <a:ext cx="1713297" cy="61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𝑰</m:t>
                      </m:r>
                    </m:oMath>
                  </m:oMathPara>
                </a14:m>
                <a:endParaRPr lang="zh-TW" altLang="en-US" sz="2800" b="1" dirty="0"/>
              </a:p>
            </p:txBody>
          </p:sp>
        </mc:Choice>
        <mc:Fallback xmlns="">
          <p:sp>
            <p:nvSpPr>
              <p:cNvPr id="306" name="矩形 305">
                <a:extLst>
                  <a:ext uri="{FF2B5EF4-FFF2-40B4-BE49-F238E27FC236}">
                    <a16:creationId xmlns="" xmlns:a16="http://schemas.microsoft.com/office/drawing/2014/main" xmlns:a14="http://schemas.microsoft.com/office/drawing/2010/main" id="{BFD49EF1-74B6-403E-9CF2-DC12CFC7E7C8}"/>
                  </a:ext>
                </a:extLst>
              </p:cNvPr>
              <p:cNvSpPr>
                <a:spLocks noRot="1" noChangeAspect="1" noMove="1" noResize="1" noEditPoints="1" noAdjustHandles="1" noChangeArrowheads="1" noChangeShapeType="1" noTextEdit="1"/>
              </p:cNvSpPr>
              <p:nvPr/>
            </p:nvSpPr>
            <p:spPr>
              <a:xfrm>
                <a:off x="8540259" y="1348361"/>
                <a:ext cx="1713297" cy="612000"/>
              </a:xfrm>
              <a:prstGeom prst="rect">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7" name="矩形 306">
                <a:extLst>
                  <a:ext uri="{FF2B5EF4-FFF2-40B4-BE49-F238E27FC236}">
                    <a16:creationId xmlns:a16="http://schemas.microsoft.com/office/drawing/2014/main" id="{DBE0E105-2C44-41A5-AC64-EC0968DB42FA}"/>
                  </a:ext>
                </a:extLst>
              </p:cNvPr>
              <p:cNvSpPr/>
              <p:nvPr/>
            </p:nvSpPr>
            <p:spPr>
              <a:xfrm>
                <a:off x="8534532" y="2040520"/>
                <a:ext cx="1713297" cy="61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𝑰</m:t>
                      </m:r>
                    </m:oMath>
                  </m:oMathPara>
                </a14:m>
                <a:endParaRPr lang="zh-TW" altLang="en-US" sz="2800" b="1" dirty="0"/>
              </a:p>
            </p:txBody>
          </p:sp>
        </mc:Choice>
        <mc:Fallback xmlns="">
          <p:sp>
            <p:nvSpPr>
              <p:cNvPr id="307" name="矩形 306">
                <a:extLst>
                  <a:ext uri="{FF2B5EF4-FFF2-40B4-BE49-F238E27FC236}">
                    <a16:creationId xmlns="" xmlns:a16="http://schemas.microsoft.com/office/drawing/2014/main" xmlns:a14="http://schemas.microsoft.com/office/drawing/2010/main" id="{DBE0E105-2C44-41A5-AC64-EC0968DB42FA}"/>
                  </a:ext>
                </a:extLst>
              </p:cNvPr>
              <p:cNvSpPr>
                <a:spLocks noRot="1" noChangeAspect="1" noMove="1" noResize="1" noEditPoints="1" noAdjustHandles="1" noChangeArrowheads="1" noChangeShapeType="1" noTextEdit="1"/>
              </p:cNvSpPr>
              <p:nvPr/>
            </p:nvSpPr>
            <p:spPr>
              <a:xfrm>
                <a:off x="8534532" y="2040520"/>
                <a:ext cx="1713297" cy="612000"/>
              </a:xfrm>
              <a:prstGeom prst="rect">
                <a:avLst/>
              </a:prstGeom>
              <a:blipFill rotWithShape="0">
                <a:blip r:embed="rId17"/>
                <a:stretch>
                  <a:fillRect/>
                </a:stretch>
              </a:blipFill>
            </p:spPr>
            <p:txBody>
              <a:bodyPr/>
              <a:lstStyle/>
              <a:p>
                <a:r>
                  <a:rPr lang="zh-CN" altLang="en-US">
                    <a:noFill/>
                  </a:rPr>
                  <a:t> </a:t>
                </a:r>
              </a:p>
            </p:txBody>
          </p:sp>
        </mc:Fallback>
      </mc:AlternateContent>
      <p:pic>
        <p:nvPicPr>
          <p:cNvPr id="34" name="圖片 33">
            <a:extLst>
              <a:ext uri="{FF2B5EF4-FFF2-40B4-BE49-F238E27FC236}">
                <a16:creationId xmlns:a16="http://schemas.microsoft.com/office/drawing/2014/main" id="{9C7A0E81-467E-4170-A39D-3C6B2F39E7C8}"/>
              </a:ext>
            </a:extLst>
          </p:cNvPr>
          <p:cNvPicPr>
            <a:picLocks noChangeAspect="1"/>
          </p:cNvPicPr>
          <p:nvPr/>
        </p:nvPicPr>
        <p:blipFill>
          <a:blip r:embed="rId18"/>
          <a:stretch>
            <a:fillRect/>
          </a:stretch>
        </p:blipFill>
        <p:spPr>
          <a:xfrm>
            <a:off x="1591810" y="715603"/>
            <a:ext cx="2351831" cy="1928502"/>
          </a:xfrm>
          <a:prstGeom prst="rect">
            <a:avLst/>
          </a:prstGeom>
        </p:spPr>
      </p:pic>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977EFF80-604A-4B13-A4F4-376A4545C5EF}"/>
                  </a:ext>
                </a:extLst>
              </p:cNvPr>
              <p:cNvSpPr/>
              <p:nvPr/>
            </p:nvSpPr>
            <p:spPr>
              <a:xfrm>
                <a:off x="4009768" y="2200952"/>
                <a:ext cx="1205585" cy="44480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𝑰</m:t>
                      </m:r>
                    </m:oMath>
                  </m:oMathPara>
                </a14:m>
                <a:endParaRPr lang="zh-TW" altLang="en-US" sz="2800" b="1" dirty="0"/>
              </a:p>
            </p:txBody>
          </p:sp>
        </mc:Choice>
        <mc:Fallback xmlns="">
          <p:sp>
            <p:nvSpPr>
              <p:cNvPr id="36" name="矩形 35">
                <a:extLst>
                  <a:ext uri="{FF2B5EF4-FFF2-40B4-BE49-F238E27FC236}">
                    <a16:creationId xmlns="" xmlns:a16="http://schemas.microsoft.com/office/drawing/2014/main" xmlns:a14="http://schemas.microsoft.com/office/drawing/2010/main" id="{977EFF80-604A-4B13-A4F4-376A4545C5EF}"/>
                  </a:ext>
                </a:extLst>
              </p:cNvPr>
              <p:cNvSpPr>
                <a:spLocks noRot="1" noChangeAspect="1" noMove="1" noResize="1" noEditPoints="1" noAdjustHandles="1" noChangeArrowheads="1" noChangeShapeType="1" noTextEdit="1"/>
              </p:cNvSpPr>
              <p:nvPr/>
            </p:nvSpPr>
            <p:spPr>
              <a:xfrm>
                <a:off x="4009768" y="2200952"/>
                <a:ext cx="1205585" cy="444801"/>
              </a:xfrm>
              <a:prstGeom prst="rect">
                <a:avLst/>
              </a:prstGeom>
              <a:blipFill rotWithShape="0">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56D93B1-DE30-4606-8481-6EDF729AB006}"/>
                  </a:ext>
                </a:extLst>
              </p:cNvPr>
              <p:cNvSpPr/>
              <p:nvPr/>
            </p:nvSpPr>
            <p:spPr>
              <a:xfrm>
                <a:off x="4001307" y="687428"/>
                <a:ext cx="1222504" cy="4992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𝑶</m:t>
                      </m:r>
                    </m:oMath>
                  </m:oMathPara>
                </a14:m>
                <a:endParaRPr lang="zh-TW" altLang="en-US" sz="2800" b="1" dirty="0"/>
              </a:p>
            </p:txBody>
          </p:sp>
        </mc:Choice>
        <mc:Fallback xmlns="">
          <p:sp>
            <p:nvSpPr>
              <p:cNvPr id="37" name="矩形 36">
                <a:extLst>
                  <a:ext uri="{FF2B5EF4-FFF2-40B4-BE49-F238E27FC236}">
                    <a16:creationId xmlns="" xmlns:a16="http://schemas.microsoft.com/office/drawing/2014/main" xmlns:a14="http://schemas.microsoft.com/office/drawing/2010/main" id="{856D93B1-DE30-4606-8481-6EDF729AB006}"/>
                  </a:ext>
                </a:extLst>
              </p:cNvPr>
              <p:cNvSpPr>
                <a:spLocks noRot="1" noChangeAspect="1" noMove="1" noResize="1" noEditPoints="1" noAdjustHandles="1" noChangeArrowheads="1" noChangeShapeType="1" noTextEdit="1"/>
              </p:cNvSpPr>
              <p:nvPr/>
            </p:nvSpPr>
            <p:spPr>
              <a:xfrm>
                <a:off x="4001307" y="687428"/>
                <a:ext cx="1222504" cy="499216"/>
              </a:xfrm>
              <a:prstGeom prst="rect">
                <a:avLst/>
              </a:prstGeom>
              <a:blipFill rotWithShape="0">
                <a:blip r:embed="rId20"/>
                <a:stretch>
                  <a:fillRect/>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F35846EC-3A67-465B-B239-068B27DD23C9}"/>
              </a:ext>
            </a:extLst>
          </p:cNvPr>
          <p:cNvSpPr/>
          <p:nvPr/>
        </p:nvSpPr>
        <p:spPr>
          <a:xfrm>
            <a:off x="1765239" y="688989"/>
            <a:ext cx="1977348" cy="4498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24EBCFD3-003D-4A0F-AC38-915A3D994442}"/>
              </a:ext>
            </a:extLst>
          </p:cNvPr>
          <p:cNvSpPr/>
          <p:nvPr/>
        </p:nvSpPr>
        <p:spPr>
          <a:xfrm>
            <a:off x="1783490" y="2220824"/>
            <a:ext cx="1977348" cy="4498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箭號: 向右 6">
            <a:extLst>
              <a:ext uri="{FF2B5EF4-FFF2-40B4-BE49-F238E27FC236}">
                <a16:creationId xmlns:a16="http://schemas.microsoft.com/office/drawing/2014/main" id="{6017D0BF-AA3B-48CD-AA63-8C7BE1B71C63}"/>
              </a:ext>
            </a:extLst>
          </p:cNvPr>
          <p:cNvSpPr/>
          <p:nvPr/>
        </p:nvSpPr>
        <p:spPr>
          <a:xfrm>
            <a:off x="3789672" y="746859"/>
            <a:ext cx="182802" cy="3083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1" name="箭號: 向右 40">
            <a:extLst>
              <a:ext uri="{FF2B5EF4-FFF2-40B4-BE49-F238E27FC236}">
                <a16:creationId xmlns:a16="http://schemas.microsoft.com/office/drawing/2014/main" id="{2382B984-4EA7-4E32-90A8-412E3106273A}"/>
              </a:ext>
            </a:extLst>
          </p:cNvPr>
          <p:cNvSpPr/>
          <p:nvPr/>
        </p:nvSpPr>
        <p:spPr>
          <a:xfrm>
            <a:off x="3789672" y="2268574"/>
            <a:ext cx="182802" cy="3083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388508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78" grpId="0"/>
      <p:bldP spid="282" grpId="0"/>
      <p:bldP spid="286" grpId="0"/>
      <p:bldP spid="3" grpId="0" animBg="1"/>
      <p:bldP spid="290" grpId="0" animBg="1"/>
      <p:bldP spid="291" grpId="0" animBg="1"/>
      <p:bldP spid="294" grpId="0" animBg="1"/>
      <p:bldP spid="295" grpId="0" animBg="1"/>
      <p:bldP spid="296" grpId="0" animBg="1"/>
      <p:bldP spid="297" grpId="0" animBg="1"/>
      <p:bldP spid="298" grpId="0" animBg="1"/>
      <p:bldP spid="299" grpId="0" animBg="1"/>
      <p:bldP spid="300" grpId="0"/>
      <p:bldP spid="303" grpId="0" animBg="1"/>
      <p:bldP spid="304" grpId="0" animBg="1"/>
      <p:bldP spid="305" grpId="0"/>
      <p:bldP spid="306" grpId="0" animBg="1"/>
      <p:bldP spid="30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 name="直線單箭頭接點 80">
            <a:extLst>
              <a:ext uri="{FF2B5EF4-FFF2-40B4-BE49-F238E27FC236}">
                <a16:creationId xmlns:a16="http://schemas.microsoft.com/office/drawing/2014/main" id="{FEBAF7FA-9A52-43FE-A44E-924758A67A0E}"/>
              </a:ext>
            </a:extLst>
          </p:cNvPr>
          <p:cNvCxnSpPr>
            <a:cxnSpLocks/>
          </p:cNvCxnSpPr>
          <p:nvPr/>
        </p:nvCxnSpPr>
        <p:spPr>
          <a:xfrm flipV="1">
            <a:off x="4120456" y="474271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BC1ADA4C-3EDE-4EF5-9E58-BE8A9FEEB2B5}"/>
              </a:ext>
            </a:extLst>
          </p:cNvPr>
          <p:cNvCxnSpPr>
            <a:cxnSpLocks/>
          </p:cNvCxnSpPr>
          <p:nvPr/>
        </p:nvCxnSpPr>
        <p:spPr>
          <a:xfrm flipV="1">
            <a:off x="5414618" y="4739780"/>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1D62AE9B-0F12-48B0-98F3-131EC32264A4}"/>
              </a:ext>
            </a:extLst>
          </p:cNvPr>
          <p:cNvCxnSpPr>
            <a:cxnSpLocks/>
          </p:cNvCxnSpPr>
          <p:nvPr/>
        </p:nvCxnSpPr>
        <p:spPr>
          <a:xfrm>
            <a:off x="2367078" y="4750012"/>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2F49220C-299E-486B-9728-F63BD0E8FDF9}"/>
              </a:ext>
            </a:extLst>
          </p:cNvPr>
          <p:cNvCxnSpPr>
            <a:cxnSpLocks/>
          </p:cNvCxnSpPr>
          <p:nvPr/>
        </p:nvCxnSpPr>
        <p:spPr>
          <a:xfrm flipV="1">
            <a:off x="2687065" y="4744823"/>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CDF0E9D5-BFB6-430B-B7A6-CC1ED6A3BED7}"/>
              </a:ext>
            </a:extLst>
          </p:cNvPr>
          <p:cNvCxnSpPr>
            <a:cxnSpLocks/>
          </p:cNvCxnSpPr>
          <p:nvPr/>
        </p:nvCxnSpPr>
        <p:spPr>
          <a:xfrm flipV="1">
            <a:off x="2345249" y="4487225"/>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64B57A16-7180-4774-8BF8-E837319C8538}"/>
              </a:ext>
            </a:extLst>
          </p:cNvPr>
          <p:cNvCxnSpPr>
            <a:cxnSpLocks/>
          </p:cNvCxnSpPr>
          <p:nvPr/>
        </p:nvCxnSpPr>
        <p:spPr>
          <a:xfrm flipV="1">
            <a:off x="3044616" y="4473329"/>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5ACEA257-6C41-43FC-BE26-00A9F07663A6}"/>
              </a:ext>
            </a:extLst>
          </p:cNvPr>
          <p:cNvSpPr/>
          <p:nvPr/>
        </p:nvSpPr>
        <p:spPr>
          <a:xfrm>
            <a:off x="3880894" y="6084406"/>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3" name="矩形 12">
            <a:extLst>
              <a:ext uri="{FF2B5EF4-FFF2-40B4-BE49-F238E27FC236}">
                <a16:creationId xmlns:a16="http://schemas.microsoft.com/office/drawing/2014/main" id="{6E285AF8-2060-448A-8624-6BBF6F1FF398}"/>
              </a:ext>
            </a:extLst>
          </p:cNvPr>
          <p:cNvSpPr/>
          <p:nvPr/>
        </p:nvSpPr>
        <p:spPr>
          <a:xfrm>
            <a:off x="3960123" y="50062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EF611EDB-4EE7-4247-AF5E-DF99E98128FF}"/>
                  </a:ext>
                </a:extLst>
              </p:cNvPr>
              <p:cNvSpPr txBox="1"/>
              <p:nvPr/>
            </p:nvSpPr>
            <p:spPr>
              <a:xfrm>
                <a:off x="3778639" y="505405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4" name="文字方塊 13">
                <a:extLst>
                  <a:ext uri="{FF2B5EF4-FFF2-40B4-BE49-F238E27FC236}">
                    <a16:creationId xmlns:a16="http://schemas.microsoft.com/office/drawing/2014/main" id="{EF611EDB-4EE7-4247-AF5E-DF99E98128FF}"/>
                  </a:ext>
                </a:extLst>
              </p:cNvPr>
              <p:cNvSpPr txBox="1">
                <a:spLocks noRot="1" noChangeAspect="1" noMove="1" noResize="1" noEditPoints="1" noAdjustHandles="1" noChangeArrowheads="1" noChangeShapeType="1" noTextEdit="1"/>
              </p:cNvSpPr>
              <p:nvPr/>
            </p:nvSpPr>
            <p:spPr>
              <a:xfrm>
                <a:off x="2254638" y="5054058"/>
                <a:ext cx="715161" cy="473591"/>
              </a:xfrm>
              <a:prstGeom prst="rect">
                <a:avLst/>
              </a:prstGeom>
              <a:blipFill>
                <a:blip r:embed="rId2"/>
                <a:stretch>
                  <a:fillRect/>
                </a:stretch>
              </a:blipFill>
            </p:spPr>
            <p:txBody>
              <a:bodyPr/>
              <a:lstStyle/>
              <a:p>
                <a:r>
                  <a:rPr lang="zh-TW" altLang="en-US">
                    <a:noFill/>
                  </a:rPr>
                  <a:t> </a:t>
                </a:r>
              </a:p>
            </p:txBody>
          </p:sp>
        </mc:Fallback>
      </mc:AlternateContent>
      <p:cxnSp>
        <p:nvCxnSpPr>
          <p:cNvPr id="17" name="直線單箭頭接點 16">
            <a:extLst>
              <a:ext uri="{FF2B5EF4-FFF2-40B4-BE49-F238E27FC236}">
                <a16:creationId xmlns:a16="http://schemas.microsoft.com/office/drawing/2014/main" id="{82452422-F25D-41BF-8A03-773978232C2A}"/>
              </a:ext>
            </a:extLst>
          </p:cNvPr>
          <p:cNvCxnSpPr>
            <a:cxnSpLocks/>
          </p:cNvCxnSpPr>
          <p:nvPr/>
        </p:nvCxnSpPr>
        <p:spPr>
          <a:xfrm flipV="1">
            <a:off x="4112711" y="5550188"/>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D0DCA3CC-418B-482F-970B-9A0F14D677FF}"/>
              </a:ext>
            </a:extLst>
          </p:cNvPr>
          <p:cNvCxnSpPr>
            <a:cxnSpLocks/>
          </p:cNvCxnSpPr>
          <p:nvPr/>
        </p:nvCxnSpPr>
        <p:spPr>
          <a:xfrm>
            <a:off x="2666058" y="5831695"/>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1" name="群組 40">
            <a:extLst>
              <a:ext uri="{FF2B5EF4-FFF2-40B4-BE49-F238E27FC236}">
                <a16:creationId xmlns:a16="http://schemas.microsoft.com/office/drawing/2014/main" id="{06DF0724-10C6-492F-8CEB-3C5C2EB8199C}"/>
              </a:ext>
            </a:extLst>
          </p:cNvPr>
          <p:cNvGrpSpPr/>
          <p:nvPr/>
        </p:nvGrpSpPr>
        <p:grpSpPr>
          <a:xfrm>
            <a:off x="5077437" y="5006242"/>
            <a:ext cx="715161" cy="813431"/>
            <a:chOff x="3154887" y="3748362"/>
            <a:chExt cx="715161" cy="813431"/>
          </a:xfrm>
        </p:grpSpPr>
        <p:sp>
          <p:nvSpPr>
            <p:cNvPr id="11" name="矩形 10">
              <a:extLst>
                <a:ext uri="{FF2B5EF4-FFF2-40B4-BE49-F238E27FC236}">
                  <a16:creationId xmlns:a16="http://schemas.microsoft.com/office/drawing/2014/main" id="{684D2D8C-7825-4094-B321-8D1F46277830}"/>
                </a:ext>
              </a:extLst>
            </p:cNvPr>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CAE55535-1353-49C5-B3CD-693B9838336C}"/>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2" name="文字方塊 11">
                  <a:extLst>
                    <a:ext uri="{FF2B5EF4-FFF2-40B4-BE49-F238E27FC236}">
                      <a16:creationId xmlns:a16="http://schemas.microsoft.com/office/drawing/2014/main" id="{CAE55535-1353-49C5-B3CD-693B9838336C}"/>
                    </a:ext>
                  </a:extLst>
                </p:cNvPr>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a:blip r:embed="rId3"/>
                  <a:stretch>
                    <a:fillRect/>
                  </a:stretch>
                </a:blipFill>
              </p:spPr>
              <p:txBody>
                <a:bodyPr/>
                <a:lstStyle/>
                <a:p>
                  <a:r>
                    <a:rPr lang="zh-TW" altLang="en-US">
                      <a:noFill/>
                    </a:rPr>
                    <a:t> </a:t>
                  </a:r>
                </a:p>
              </p:txBody>
            </p:sp>
          </mc:Fallback>
        </mc:AlternateContent>
        <p:cxnSp>
          <p:nvCxnSpPr>
            <p:cNvPr id="20" name="直線單箭頭接點 19">
              <a:extLst>
                <a:ext uri="{FF2B5EF4-FFF2-40B4-BE49-F238E27FC236}">
                  <a16:creationId xmlns:a16="http://schemas.microsoft.com/office/drawing/2014/main" id="{8D0FAA61-11F8-4343-9FAC-AA292A7C762F}"/>
                </a:ext>
              </a:extLst>
            </p:cNvPr>
            <p:cNvCxnSpPr>
              <a:cxnSpLocks/>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8081FC01-0DAE-4DE3-929C-91D6FBDF2D71}"/>
                  </a:ext>
                </a:extLst>
              </p:cNvPr>
              <p:cNvSpPr txBox="1"/>
              <p:nvPr/>
            </p:nvSpPr>
            <p:spPr>
              <a:xfrm>
                <a:off x="3788420" y="615281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21" name="文字方塊 20">
                <a:extLst>
                  <a:ext uri="{FF2B5EF4-FFF2-40B4-BE49-F238E27FC236}">
                    <a16:creationId xmlns:a16="http://schemas.microsoft.com/office/drawing/2014/main" id="{8081FC01-0DAE-4DE3-929C-91D6FBDF2D71}"/>
                  </a:ext>
                </a:extLst>
              </p:cNvPr>
              <p:cNvSpPr txBox="1">
                <a:spLocks noRot="1" noChangeAspect="1" noMove="1" noResize="1" noEditPoints="1" noAdjustHandles="1" noChangeArrowheads="1" noChangeShapeType="1" noTextEdit="1"/>
              </p:cNvSpPr>
              <p:nvPr/>
            </p:nvSpPr>
            <p:spPr>
              <a:xfrm>
                <a:off x="2264419" y="6152809"/>
                <a:ext cx="715161" cy="473591"/>
              </a:xfrm>
              <a:prstGeom prst="rect">
                <a:avLst/>
              </a:prstGeom>
              <a:blipFill>
                <a:blip r:embed="rId4"/>
                <a:stretch>
                  <a:fillRect/>
                </a:stretch>
              </a:blipFill>
            </p:spPr>
            <p:txBody>
              <a:bodyPr/>
              <a:lstStyle/>
              <a:p>
                <a:r>
                  <a:rPr lang="zh-TW" altLang="en-US">
                    <a:noFill/>
                  </a:rPr>
                  <a:t> </a:t>
                </a:r>
              </a:p>
            </p:txBody>
          </p:sp>
        </mc:Fallback>
      </mc:AlternateContent>
      <p:grpSp>
        <p:nvGrpSpPr>
          <p:cNvPr id="42" name="群組 41">
            <a:extLst>
              <a:ext uri="{FF2B5EF4-FFF2-40B4-BE49-F238E27FC236}">
                <a16:creationId xmlns:a16="http://schemas.microsoft.com/office/drawing/2014/main" id="{D7E1C23A-1289-43B5-8C12-9C14808752E0}"/>
              </a:ext>
            </a:extLst>
          </p:cNvPr>
          <p:cNvGrpSpPr/>
          <p:nvPr/>
        </p:nvGrpSpPr>
        <p:grpSpPr>
          <a:xfrm>
            <a:off x="2355203" y="5006242"/>
            <a:ext cx="715161" cy="813431"/>
            <a:chOff x="1299972" y="3748362"/>
            <a:chExt cx="715161" cy="813431"/>
          </a:xfrm>
        </p:grpSpPr>
        <p:grpSp>
          <p:nvGrpSpPr>
            <p:cNvPr id="39" name="群組 38">
              <a:extLst>
                <a:ext uri="{FF2B5EF4-FFF2-40B4-BE49-F238E27FC236}">
                  <a16:creationId xmlns:a16="http://schemas.microsoft.com/office/drawing/2014/main" id="{3B9ACEB8-D3E3-4435-A9DC-290C63A78BFB}"/>
                </a:ext>
              </a:extLst>
            </p:cNvPr>
            <p:cNvGrpSpPr/>
            <p:nvPr/>
          </p:nvGrpSpPr>
          <p:grpSpPr>
            <a:xfrm>
              <a:off x="1488062" y="3748362"/>
              <a:ext cx="288000" cy="813431"/>
              <a:chOff x="2212165" y="3748362"/>
              <a:chExt cx="288000" cy="813431"/>
            </a:xfrm>
          </p:grpSpPr>
          <p:sp>
            <p:nvSpPr>
              <p:cNvPr id="15" name="矩形 14">
                <a:extLst>
                  <a:ext uri="{FF2B5EF4-FFF2-40B4-BE49-F238E27FC236}">
                    <a16:creationId xmlns:a16="http://schemas.microsoft.com/office/drawing/2014/main" id="{51E5C2E0-E1A6-4A3D-82A8-5ADA26D6A31B}"/>
                  </a:ext>
                </a:extLst>
              </p:cNvPr>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9" name="直線單箭頭接點 18">
                <a:extLst>
                  <a:ext uri="{FF2B5EF4-FFF2-40B4-BE49-F238E27FC236}">
                    <a16:creationId xmlns:a16="http://schemas.microsoft.com/office/drawing/2014/main" id="{4CFB0120-F33F-48CB-A22B-16B52C4209D9}"/>
                  </a:ext>
                </a:extLst>
              </p:cNvPr>
              <p:cNvCxnSpPr>
                <a:cxnSpLocks/>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B327653C-8387-4F7D-9B60-A89815B2D95C}"/>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6" name="文字方塊 15">
                  <a:extLst>
                    <a:ext uri="{FF2B5EF4-FFF2-40B4-BE49-F238E27FC236}">
                      <a16:creationId xmlns:a16="http://schemas.microsoft.com/office/drawing/2014/main" id="{B327653C-8387-4F7D-9B60-A89815B2D95C}"/>
                    </a:ext>
                  </a:extLst>
                </p:cNvPr>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a:blip r:embed="rId5"/>
                  <a:stretch>
                    <a:fillRect b="-10256"/>
                  </a:stretch>
                </a:blipFill>
              </p:spPr>
              <p:txBody>
                <a:bodyPr/>
                <a:lstStyle/>
                <a:p>
                  <a:r>
                    <a:rPr lang="zh-TW" altLang="en-US">
                      <a:noFill/>
                    </a:rPr>
                    <a:t> </a:t>
                  </a:r>
                </a:p>
              </p:txBody>
            </p:sp>
          </mc:Fallback>
        </mc:AlternateContent>
      </p:grpSp>
      <p:sp>
        <p:nvSpPr>
          <p:cNvPr id="40" name="文字方塊 39">
            <a:extLst>
              <a:ext uri="{FF2B5EF4-FFF2-40B4-BE49-F238E27FC236}">
                <a16:creationId xmlns:a16="http://schemas.microsoft.com/office/drawing/2014/main" id="{48047BE0-D0E9-4803-A070-A7783EA9F01F}"/>
              </a:ext>
            </a:extLst>
          </p:cNvPr>
          <p:cNvSpPr txBox="1"/>
          <p:nvPr/>
        </p:nvSpPr>
        <p:spPr>
          <a:xfrm>
            <a:off x="9071348" y="726963"/>
            <a:ext cx="3503221" cy="523220"/>
          </a:xfrm>
          <a:prstGeom prst="rect">
            <a:avLst/>
          </a:prstGeom>
          <a:noFill/>
        </p:spPr>
        <p:txBody>
          <a:bodyPr wrap="square" rtlCol="0">
            <a:spAutoFit/>
          </a:bodyPr>
          <a:lstStyle/>
          <a:p>
            <a:r>
              <a:rPr lang="en-US" altLang="zh-TW" sz="2800" dirty="0"/>
              <a:t>(2 heads as example)</a:t>
            </a:r>
            <a:endParaRPr lang="zh-TW" altLang="en-US" sz="2800" dirty="0"/>
          </a:p>
        </p:txBody>
      </p:sp>
      <p:sp>
        <p:nvSpPr>
          <p:cNvPr id="54" name="矩形 53">
            <a:extLst>
              <a:ext uri="{FF2B5EF4-FFF2-40B4-BE49-F238E27FC236}">
                <a16:creationId xmlns:a16="http://schemas.microsoft.com/office/drawing/2014/main" id="{E221CF90-0A7D-4C0E-A2CC-15ED7B86ED19}"/>
              </a:ext>
            </a:extLst>
          </p:cNvPr>
          <p:cNvSpPr/>
          <p:nvPr/>
        </p:nvSpPr>
        <p:spPr>
          <a:xfrm>
            <a:off x="2201249" y="390948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8BC01294-7889-4FBA-B708-F74A49C81C8C}"/>
                  </a:ext>
                </a:extLst>
              </p:cNvPr>
              <p:cNvSpPr txBox="1"/>
              <p:nvPr/>
            </p:nvSpPr>
            <p:spPr>
              <a:xfrm>
                <a:off x="2817352" y="344490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r>
                            <a:rPr lang="en-US" altLang="zh-TW" sz="2400" i="1">
                              <a:latin typeface="Cambria Math" panose="02040503050406030204" pitchFamily="18" charset="0"/>
                            </a:rPr>
                            <m:t>,2</m:t>
                          </m:r>
                        </m:sup>
                      </m:sSup>
                    </m:oMath>
                  </m:oMathPara>
                </a14:m>
                <a:endParaRPr lang="zh-TW" altLang="en-US" sz="2400" dirty="0"/>
              </a:p>
            </p:txBody>
          </p:sp>
        </mc:Choice>
        <mc:Fallback xmlns="">
          <p:sp>
            <p:nvSpPr>
              <p:cNvPr id="63" name="文字方塊 62">
                <a:extLst>
                  <a:ext uri="{FF2B5EF4-FFF2-40B4-BE49-F238E27FC236}">
                    <a16:creationId xmlns:a16="http://schemas.microsoft.com/office/drawing/2014/main" id="{8BC01294-7889-4FBA-B708-F74A49C81C8C}"/>
                  </a:ext>
                </a:extLst>
              </p:cNvPr>
              <p:cNvSpPr txBox="1">
                <a:spLocks noRot="1" noChangeAspect="1" noMove="1" noResize="1" noEditPoints="1" noAdjustHandles="1" noChangeArrowheads="1" noChangeShapeType="1" noTextEdit="1"/>
              </p:cNvSpPr>
              <p:nvPr/>
            </p:nvSpPr>
            <p:spPr>
              <a:xfrm>
                <a:off x="1293351" y="3444906"/>
                <a:ext cx="715161" cy="473591"/>
              </a:xfrm>
              <a:prstGeom prst="rect">
                <a:avLst/>
              </a:prstGeom>
              <a:blipFill>
                <a:blip r:embed="rId6"/>
                <a:stretch>
                  <a:fillRect b="-10256"/>
                </a:stretch>
              </a:blipFill>
            </p:spPr>
            <p:txBody>
              <a:bodyPr/>
              <a:lstStyle/>
              <a:p>
                <a:r>
                  <a:rPr lang="zh-TW" altLang="en-US">
                    <a:noFill/>
                  </a:rPr>
                  <a:t> </a:t>
                </a:r>
              </a:p>
            </p:txBody>
          </p:sp>
        </mc:Fallback>
      </mc:AlternateContent>
      <p:sp>
        <p:nvSpPr>
          <p:cNvPr id="64" name="矩形 63">
            <a:extLst>
              <a:ext uri="{FF2B5EF4-FFF2-40B4-BE49-F238E27FC236}">
                <a16:creationId xmlns:a16="http://schemas.microsoft.com/office/drawing/2014/main" id="{55E8DCFD-87AC-4F39-838D-EAF48E1AA2C6}"/>
              </a:ext>
            </a:extLst>
          </p:cNvPr>
          <p:cNvSpPr/>
          <p:nvPr/>
        </p:nvSpPr>
        <p:spPr>
          <a:xfrm>
            <a:off x="2921044" y="389409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04340317-C68A-4B3D-9D7E-4687FBD9262D}"/>
                  </a:ext>
                </a:extLst>
              </p:cNvPr>
              <p:cNvSpPr txBox="1"/>
              <p:nvPr/>
            </p:nvSpPr>
            <p:spPr>
              <a:xfrm>
                <a:off x="2078294" y="343492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65" name="文字方塊 64">
                <a:extLst>
                  <a:ext uri="{FF2B5EF4-FFF2-40B4-BE49-F238E27FC236}">
                    <a16:creationId xmlns:a16="http://schemas.microsoft.com/office/drawing/2014/main" id="{04340317-C68A-4B3D-9D7E-4687FBD9262D}"/>
                  </a:ext>
                </a:extLst>
              </p:cNvPr>
              <p:cNvSpPr txBox="1">
                <a:spLocks noRot="1" noChangeAspect="1" noMove="1" noResize="1" noEditPoints="1" noAdjustHandles="1" noChangeArrowheads="1" noChangeShapeType="1" noTextEdit="1"/>
              </p:cNvSpPr>
              <p:nvPr/>
            </p:nvSpPr>
            <p:spPr>
              <a:xfrm>
                <a:off x="554293" y="3434925"/>
                <a:ext cx="715161" cy="473591"/>
              </a:xfrm>
              <a:prstGeom prst="rect">
                <a:avLst/>
              </a:prstGeom>
              <a:blipFill>
                <a:blip r:embed="rId7"/>
                <a:stretch>
                  <a:fillRect b="-10256"/>
                </a:stretch>
              </a:blipFill>
            </p:spPr>
            <p:txBody>
              <a:bodyPr/>
              <a:lstStyle/>
              <a:p>
                <a:r>
                  <a:rPr lang="zh-TW" altLang="en-US">
                    <a:noFill/>
                  </a:rPr>
                  <a:t> </a:t>
                </a:r>
              </a:p>
            </p:txBody>
          </p:sp>
        </mc:Fallback>
      </mc:AlternateContent>
      <p:cxnSp>
        <p:nvCxnSpPr>
          <p:cNvPr id="80" name="直線單箭頭接點 79">
            <a:extLst>
              <a:ext uri="{FF2B5EF4-FFF2-40B4-BE49-F238E27FC236}">
                <a16:creationId xmlns:a16="http://schemas.microsoft.com/office/drawing/2014/main" id="{370B5727-0DE9-417A-808A-F9623AEECD30}"/>
              </a:ext>
            </a:extLst>
          </p:cNvPr>
          <p:cNvCxnSpPr>
            <a:cxnSpLocks/>
          </p:cNvCxnSpPr>
          <p:nvPr/>
        </p:nvCxnSpPr>
        <p:spPr>
          <a:xfrm>
            <a:off x="3800469" y="474790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237FA8A2-F1D5-42CD-B9AF-4A324B1D141B}"/>
              </a:ext>
            </a:extLst>
          </p:cNvPr>
          <p:cNvCxnSpPr>
            <a:cxnSpLocks/>
          </p:cNvCxnSpPr>
          <p:nvPr/>
        </p:nvCxnSpPr>
        <p:spPr>
          <a:xfrm flipV="1">
            <a:off x="3778640" y="448511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554DB6FE-A524-4174-B121-6791CCB6A187}"/>
              </a:ext>
            </a:extLst>
          </p:cNvPr>
          <p:cNvCxnSpPr>
            <a:cxnSpLocks/>
          </p:cNvCxnSpPr>
          <p:nvPr/>
        </p:nvCxnSpPr>
        <p:spPr>
          <a:xfrm flipV="1">
            <a:off x="4478007" y="447121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E8AC16EE-707D-4413-85C3-7E75144290EF}"/>
              </a:ext>
            </a:extLst>
          </p:cNvPr>
          <p:cNvSpPr/>
          <p:nvPr/>
        </p:nvSpPr>
        <p:spPr>
          <a:xfrm>
            <a:off x="3634640" y="390737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EDF4CA8B-ACE4-4BAC-ADA9-8F1A37D8CCD6}"/>
                  </a:ext>
                </a:extLst>
              </p:cNvPr>
              <p:cNvSpPr txBox="1"/>
              <p:nvPr/>
            </p:nvSpPr>
            <p:spPr>
              <a:xfrm>
                <a:off x="4250743" y="344279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𝑖</m:t>
                          </m:r>
                          <m:r>
                            <a:rPr lang="en-US" altLang="zh-TW" sz="2400" i="1">
                              <a:latin typeface="Cambria Math" panose="02040503050406030204" pitchFamily="18" charset="0"/>
                            </a:rPr>
                            <m:t>,2</m:t>
                          </m:r>
                        </m:sup>
                      </m:sSup>
                    </m:oMath>
                  </m:oMathPara>
                </a14:m>
                <a:endParaRPr lang="zh-TW" altLang="en-US" sz="2400" dirty="0"/>
              </a:p>
            </p:txBody>
          </p:sp>
        </mc:Choice>
        <mc:Fallback xmlns="">
          <p:sp>
            <p:nvSpPr>
              <p:cNvPr id="85" name="文字方塊 84">
                <a:extLst>
                  <a:ext uri="{FF2B5EF4-FFF2-40B4-BE49-F238E27FC236}">
                    <a16:creationId xmlns:a16="http://schemas.microsoft.com/office/drawing/2014/main" id="{EDF4CA8B-ACE4-4BAC-ADA9-8F1A37D8CCD6}"/>
                  </a:ext>
                </a:extLst>
              </p:cNvPr>
              <p:cNvSpPr txBox="1">
                <a:spLocks noRot="1" noChangeAspect="1" noMove="1" noResize="1" noEditPoints="1" noAdjustHandles="1" noChangeArrowheads="1" noChangeShapeType="1" noTextEdit="1"/>
              </p:cNvSpPr>
              <p:nvPr/>
            </p:nvSpPr>
            <p:spPr>
              <a:xfrm>
                <a:off x="2726742" y="3442794"/>
                <a:ext cx="715161" cy="473591"/>
              </a:xfrm>
              <a:prstGeom prst="rect">
                <a:avLst/>
              </a:prstGeom>
              <a:blipFill>
                <a:blip r:embed="rId8"/>
                <a:stretch>
                  <a:fillRect/>
                </a:stretch>
              </a:blipFill>
            </p:spPr>
            <p:txBody>
              <a:bodyPr/>
              <a:lstStyle/>
              <a:p>
                <a:r>
                  <a:rPr lang="zh-TW" altLang="en-US">
                    <a:noFill/>
                  </a:rPr>
                  <a:t> </a:t>
                </a:r>
              </a:p>
            </p:txBody>
          </p:sp>
        </mc:Fallback>
      </mc:AlternateContent>
      <p:sp>
        <p:nvSpPr>
          <p:cNvPr id="86" name="矩形 85">
            <a:extLst>
              <a:ext uri="{FF2B5EF4-FFF2-40B4-BE49-F238E27FC236}">
                <a16:creationId xmlns:a16="http://schemas.microsoft.com/office/drawing/2014/main" id="{A283BE6A-E96F-404C-B925-4A5CF53515E9}"/>
              </a:ext>
            </a:extLst>
          </p:cNvPr>
          <p:cNvSpPr/>
          <p:nvPr/>
        </p:nvSpPr>
        <p:spPr>
          <a:xfrm>
            <a:off x="4354435" y="389198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7" name="文字方塊 86">
                <a:extLst>
                  <a:ext uri="{FF2B5EF4-FFF2-40B4-BE49-F238E27FC236}">
                    <a16:creationId xmlns:a16="http://schemas.microsoft.com/office/drawing/2014/main" id="{8B39BD47-3F92-40C9-AEB1-ECC528E5B0A9}"/>
                  </a:ext>
                </a:extLst>
              </p:cNvPr>
              <p:cNvSpPr txBox="1"/>
              <p:nvPr/>
            </p:nvSpPr>
            <p:spPr>
              <a:xfrm>
                <a:off x="3532963" y="343410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𝑖</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87" name="文字方塊 86">
                <a:extLst>
                  <a:ext uri="{FF2B5EF4-FFF2-40B4-BE49-F238E27FC236}">
                    <a16:creationId xmlns:a16="http://schemas.microsoft.com/office/drawing/2014/main" id="{8B39BD47-3F92-40C9-AEB1-ECC528E5B0A9}"/>
                  </a:ext>
                </a:extLst>
              </p:cNvPr>
              <p:cNvSpPr txBox="1">
                <a:spLocks noRot="1" noChangeAspect="1" noMove="1" noResize="1" noEditPoints="1" noAdjustHandles="1" noChangeArrowheads="1" noChangeShapeType="1" noTextEdit="1"/>
              </p:cNvSpPr>
              <p:nvPr/>
            </p:nvSpPr>
            <p:spPr>
              <a:xfrm>
                <a:off x="2008962" y="3434108"/>
                <a:ext cx="715161" cy="473591"/>
              </a:xfrm>
              <a:prstGeom prst="rect">
                <a:avLst/>
              </a:prstGeom>
              <a:blipFill>
                <a:blip r:embed="rId9"/>
                <a:stretch>
                  <a:fillRect/>
                </a:stretch>
              </a:blipFill>
            </p:spPr>
            <p:txBody>
              <a:bodyPr/>
              <a:lstStyle/>
              <a:p>
                <a:r>
                  <a:rPr lang="zh-TW" altLang="en-US">
                    <a:noFill/>
                  </a:rPr>
                  <a:t> </a:t>
                </a:r>
              </a:p>
            </p:txBody>
          </p:sp>
        </mc:Fallback>
      </mc:AlternateContent>
      <p:cxnSp>
        <p:nvCxnSpPr>
          <p:cNvPr id="88" name="直線單箭頭接點 87">
            <a:extLst>
              <a:ext uri="{FF2B5EF4-FFF2-40B4-BE49-F238E27FC236}">
                <a16:creationId xmlns:a16="http://schemas.microsoft.com/office/drawing/2014/main" id="{99FA4966-947C-4D89-8863-E3158BD623B4}"/>
              </a:ext>
            </a:extLst>
          </p:cNvPr>
          <p:cNvCxnSpPr>
            <a:cxnSpLocks/>
          </p:cNvCxnSpPr>
          <p:nvPr/>
        </p:nvCxnSpPr>
        <p:spPr>
          <a:xfrm>
            <a:off x="5094631" y="4744969"/>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0D8C94F5-7013-4A18-A148-966A3554B83D}"/>
              </a:ext>
            </a:extLst>
          </p:cNvPr>
          <p:cNvCxnSpPr>
            <a:cxnSpLocks/>
          </p:cNvCxnSpPr>
          <p:nvPr/>
        </p:nvCxnSpPr>
        <p:spPr>
          <a:xfrm flipV="1">
            <a:off x="5072802" y="4482182"/>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B8EBC7C4-AE97-4A58-9D77-A5533426A057}"/>
              </a:ext>
            </a:extLst>
          </p:cNvPr>
          <p:cNvCxnSpPr>
            <a:cxnSpLocks/>
          </p:cNvCxnSpPr>
          <p:nvPr/>
        </p:nvCxnSpPr>
        <p:spPr>
          <a:xfrm flipV="1">
            <a:off x="5772169" y="446828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99928ECE-5F92-4944-8DEC-961DAF7A6383}"/>
              </a:ext>
            </a:extLst>
          </p:cNvPr>
          <p:cNvSpPr/>
          <p:nvPr/>
        </p:nvSpPr>
        <p:spPr>
          <a:xfrm>
            <a:off x="4928802" y="390444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FB089001-CD01-40FC-BFE7-FCDB2C2C2255}"/>
                  </a:ext>
                </a:extLst>
              </p:cNvPr>
              <p:cNvSpPr txBox="1"/>
              <p:nvPr/>
            </p:nvSpPr>
            <p:spPr>
              <a:xfrm>
                <a:off x="5544905" y="3439864"/>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𝑖</m:t>
                          </m:r>
                          <m:r>
                            <a:rPr lang="en-US" altLang="zh-TW" sz="2400" i="1">
                              <a:latin typeface="Cambria Math" panose="02040503050406030204" pitchFamily="18" charset="0"/>
                            </a:rPr>
                            <m:t>,2</m:t>
                          </m:r>
                        </m:sup>
                      </m:sSup>
                    </m:oMath>
                  </m:oMathPara>
                </a14:m>
                <a:endParaRPr lang="zh-TW" altLang="en-US" sz="2400" dirty="0"/>
              </a:p>
            </p:txBody>
          </p:sp>
        </mc:Choice>
        <mc:Fallback xmlns="">
          <p:sp>
            <p:nvSpPr>
              <p:cNvPr id="93" name="文字方塊 92">
                <a:extLst>
                  <a:ext uri="{FF2B5EF4-FFF2-40B4-BE49-F238E27FC236}">
                    <a16:creationId xmlns:a16="http://schemas.microsoft.com/office/drawing/2014/main" id="{FB089001-CD01-40FC-BFE7-FCDB2C2C2255}"/>
                  </a:ext>
                </a:extLst>
              </p:cNvPr>
              <p:cNvSpPr txBox="1">
                <a:spLocks noRot="1" noChangeAspect="1" noMove="1" noResize="1" noEditPoints="1" noAdjustHandles="1" noChangeArrowheads="1" noChangeShapeType="1" noTextEdit="1"/>
              </p:cNvSpPr>
              <p:nvPr/>
            </p:nvSpPr>
            <p:spPr>
              <a:xfrm>
                <a:off x="4020904" y="3439863"/>
                <a:ext cx="715161" cy="473591"/>
              </a:xfrm>
              <a:prstGeom prst="rect">
                <a:avLst/>
              </a:prstGeom>
              <a:blipFill>
                <a:blip r:embed="rId10"/>
                <a:stretch>
                  <a:fillRect/>
                </a:stretch>
              </a:blipFill>
            </p:spPr>
            <p:txBody>
              <a:bodyPr/>
              <a:lstStyle/>
              <a:p>
                <a:r>
                  <a:rPr lang="zh-TW" altLang="en-US">
                    <a:noFill/>
                  </a:rPr>
                  <a:t> </a:t>
                </a:r>
              </a:p>
            </p:txBody>
          </p:sp>
        </mc:Fallback>
      </mc:AlternateContent>
      <p:sp>
        <p:nvSpPr>
          <p:cNvPr id="94" name="矩形 93">
            <a:extLst>
              <a:ext uri="{FF2B5EF4-FFF2-40B4-BE49-F238E27FC236}">
                <a16:creationId xmlns:a16="http://schemas.microsoft.com/office/drawing/2014/main" id="{707C68F1-12A8-468A-9EE4-D4AACADC6FA7}"/>
              </a:ext>
            </a:extLst>
          </p:cNvPr>
          <p:cNvSpPr/>
          <p:nvPr/>
        </p:nvSpPr>
        <p:spPr>
          <a:xfrm>
            <a:off x="5648597" y="388905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5" name="文字方塊 94">
                <a:extLst>
                  <a:ext uri="{FF2B5EF4-FFF2-40B4-BE49-F238E27FC236}">
                    <a16:creationId xmlns:a16="http://schemas.microsoft.com/office/drawing/2014/main" id="{A6D8155C-3A19-4A2C-B8CE-80721882E0AA}"/>
                  </a:ext>
                </a:extLst>
              </p:cNvPr>
              <p:cNvSpPr txBox="1"/>
              <p:nvPr/>
            </p:nvSpPr>
            <p:spPr>
              <a:xfrm>
                <a:off x="4881590" y="342891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𝑖</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95" name="文字方塊 94">
                <a:extLst>
                  <a:ext uri="{FF2B5EF4-FFF2-40B4-BE49-F238E27FC236}">
                    <a16:creationId xmlns:a16="http://schemas.microsoft.com/office/drawing/2014/main" id="{A6D8155C-3A19-4A2C-B8CE-80721882E0AA}"/>
                  </a:ext>
                </a:extLst>
              </p:cNvPr>
              <p:cNvSpPr txBox="1">
                <a:spLocks noRot="1" noChangeAspect="1" noMove="1" noResize="1" noEditPoints="1" noAdjustHandles="1" noChangeArrowheads="1" noChangeShapeType="1" noTextEdit="1"/>
              </p:cNvSpPr>
              <p:nvPr/>
            </p:nvSpPr>
            <p:spPr>
              <a:xfrm>
                <a:off x="3357589" y="3428914"/>
                <a:ext cx="715161" cy="473591"/>
              </a:xfrm>
              <a:prstGeom prst="rect">
                <a:avLst/>
              </a:prstGeom>
              <a:blipFill>
                <a:blip r:embed="rId11"/>
                <a:stretch>
                  <a:fillRect/>
                </a:stretch>
              </a:blipFill>
            </p:spPr>
            <p:txBody>
              <a:bodyPr/>
              <a:lstStyle/>
              <a:p>
                <a:r>
                  <a:rPr lang="zh-TW" altLang="en-US">
                    <a:noFill/>
                  </a:rPr>
                  <a:t> </a:t>
                </a:r>
              </a:p>
            </p:txBody>
          </p:sp>
        </mc:Fallback>
      </mc:AlternateContent>
      <p:cxnSp>
        <p:nvCxnSpPr>
          <p:cNvPr id="136" name="直線單箭頭接點 135">
            <a:extLst>
              <a:ext uri="{FF2B5EF4-FFF2-40B4-BE49-F238E27FC236}">
                <a16:creationId xmlns:a16="http://schemas.microsoft.com/office/drawing/2014/main" id="{BCD0C340-0787-45EC-9B0A-AE706691A384}"/>
              </a:ext>
            </a:extLst>
          </p:cNvPr>
          <p:cNvCxnSpPr>
            <a:cxnSpLocks/>
          </p:cNvCxnSpPr>
          <p:nvPr/>
        </p:nvCxnSpPr>
        <p:spPr>
          <a:xfrm flipV="1">
            <a:off x="8439810" y="4711492"/>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單箭頭接點 136">
            <a:extLst>
              <a:ext uri="{FF2B5EF4-FFF2-40B4-BE49-F238E27FC236}">
                <a16:creationId xmlns:a16="http://schemas.microsoft.com/office/drawing/2014/main" id="{F24611BE-7DBD-424E-933F-D5B988827534}"/>
              </a:ext>
            </a:extLst>
          </p:cNvPr>
          <p:cNvCxnSpPr>
            <a:cxnSpLocks/>
          </p:cNvCxnSpPr>
          <p:nvPr/>
        </p:nvCxnSpPr>
        <p:spPr>
          <a:xfrm flipV="1">
            <a:off x="9733972" y="470856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單箭頭接點 137">
            <a:extLst>
              <a:ext uri="{FF2B5EF4-FFF2-40B4-BE49-F238E27FC236}">
                <a16:creationId xmlns:a16="http://schemas.microsoft.com/office/drawing/2014/main" id="{66B849B5-65EB-4729-9BA0-9E8295B706E2}"/>
              </a:ext>
            </a:extLst>
          </p:cNvPr>
          <p:cNvCxnSpPr>
            <a:cxnSpLocks/>
          </p:cNvCxnSpPr>
          <p:nvPr/>
        </p:nvCxnSpPr>
        <p:spPr>
          <a:xfrm>
            <a:off x="6686432" y="4718793"/>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直線單箭頭接點 138">
            <a:extLst>
              <a:ext uri="{FF2B5EF4-FFF2-40B4-BE49-F238E27FC236}">
                <a16:creationId xmlns:a16="http://schemas.microsoft.com/office/drawing/2014/main" id="{A32D30F5-9C59-406C-AE2F-DE24A3834CEA}"/>
              </a:ext>
            </a:extLst>
          </p:cNvPr>
          <p:cNvCxnSpPr>
            <a:cxnSpLocks/>
          </p:cNvCxnSpPr>
          <p:nvPr/>
        </p:nvCxnSpPr>
        <p:spPr>
          <a:xfrm flipV="1">
            <a:off x="7006419" y="4713604"/>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直線單箭頭接點 139">
            <a:extLst>
              <a:ext uri="{FF2B5EF4-FFF2-40B4-BE49-F238E27FC236}">
                <a16:creationId xmlns:a16="http://schemas.microsoft.com/office/drawing/2014/main" id="{8636021D-BDCD-49E8-B26B-01EDEC5BE58C}"/>
              </a:ext>
            </a:extLst>
          </p:cNvPr>
          <p:cNvCxnSpPr>
            <a:cxnSpLocks/>
          </p:cNvCxnSpPr>
          <p:nvPr/>
        </p:nvCxnSpPr>
        <p:spPr>
          <a:xfrm flipV="1">
            <a:off x="6664603" y="445600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a:extLst>
              <a:ext uri="{FF2B5EF4-FFF2-40B4-BE49-F238E27FC236}">
                <a16:creationId xmlns:a16="http://schemas.microsoft.com/office/drawing/2014/main" id="{58BC020D-9550-4987-8E6C-B6C9A14C0DCA}"/>
              </a:ext>
            </a:extLst>
          </p:cNvPr>
          <p:cNvCxnSpPr>
            <a:cxnSpLocks/>
          </p:cNvCxnSpPr>
          <p:nvPr/>
        </p:nvCxnSpPr>
        <p:spPr>
          <a:xfrm flipV="1">
            <a:off x="7363970" y="4442110"/>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2" name="矩形 141">
            <a:extLst>
              <a:ext uri="{FF2B5EF4-FFF2-40B4-BE49-F238E27FC236}">
                <a16:creationId xmlns:a16="http://schemas.microsoft.com/office/drawing/2014/main" id="{624EE3C0-1EE9-49DD-AB30-B6C84B10A870}"/>
              </a:ext>
            </a:extLst>
          </p:cNvPr>
          <p:cNvSpPr/>
          <p:nvPr/>
        </p:nvSpPr>
        <p:spPr>
          <a:xfrm>
            <a:off x="8200248" y="605318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43" name="矩形 142">
            <a:extLst>
              <a:ext uri="{FF2B5EF4-FFF2-40B4-BE49-F238E27FC236}">
                <a16:creationId xmlns:a16="http://schemas.microsoft.com/office/drawing/2014/main" id="{EBFD409F-0FB1-4969-B1DD-C786A43EF7EC}"/>
              </a:ext>
            </a:extLst>
          </p:cNvPr>
          <p:cNvSpPr/>
          <p:nvPr/>
        </p:nvSpPr>
        <p:spPr>
          <a:xfrm>
            <a:off x="8279477" y="4975022"/>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44" name="文字方塊 143">
                <a:extLst>
                  <a:ext uri="{FF2B5EF4-FFF2-40B4-BE49-F238E27FC236}">
                    <a16:creationId xmlns:a16="http://schemas.microsoft.com/office/drawing/2014/main" id="{CDB5045F-D656-4550-8F42-320E4DFF8539}"/>
                  </a:ext>
                </a:extLst>
              </p:cNvPr>
              <p:cNvSpPr txBox="1"/>
              <p:nvPr/>
            </p:nvSpPr>
            <p:spPr>
              <a:xfrm>
                <a:off x="8097993" y="502284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𝑗</m:t>
                          </m:r>
                        </m:sup>
                      </m:sSup>
                    </m:oMath>
                  </m:oMathPara>
                </a14:m>
                <a:endParaRPr lang="zh-TW" altLang="en-US" sz="2400" dirty="0"/>
              </a:p>
            </p:txBody>
          </p:sp>
        </mc:Choice>
        <mc:Fallback xmlns="">
          <p:sp>
            <p:nvSpPr>
              <p:cNvPr id="144" name="文字方塊 143">
                <a:extLst>
                  <a:ext uri="{FF2B5EF4-FFF2-40B4-BE49-F238E27FC236}">
                    <a16:creationId xmlns:a16="http://schemas.microsoft.com/office/drawing/2014/main" id="{CDB5045F-D656-4550-8F42-320E4DFF8539}"/>
                  </a:ext>
                </a:extLst>
              </p:cNvPr>
              <p:cNvSpPr txBox="1">
                <a:spLocks noRot="1" noChangeAspect="1" noMove="1" noResize="1" noEditPoints="1" noAdjustHandles="1" noChangeArrowheads="1" noChangeShapeType="1" noTextEdit="1"/>
              </p:cNvSpPr>
              <p:nvPr/>
            </p:nvSpPr>
            <p:spPr>
              <a:xfrm>
                <a:off x="6573992" y="5022839"/>
                <a:ext cx="715161" cy="473591"/>
              </a:xfrm>
              <a:prstGeom prst="rect">
                <a:avLst/>
              </a:prstGeom>
              <a:blipFill>
                <a:blip r:embed="rId12"/>
                <a:stretch>
                  <a:fillRect/>
                </a:stretch>
              </a:blipFill>
            </p:spPr>
            <p:txBody>
              <a:bodyPr/>
              <a:lstStyle/>
              <a:p>
                <a:r>
                  <a:rPr lang="zh-TW" altLang="en-US">
                    <a:noFill/>
                  </a:rPr>
                  <a:t> </a:t>
                </a:r>
              </a:p>
            </p:txBody>
          </p:sp>
        </mc:Fallback>
      </mc:AlternateContent>
      <p:cxnSp>
        <p:nvCxnSpPr>
          <p:cNvPr id="145" name="直線單箭頭接點 144">
            <a:extLst>
              <a:ext uri="{FF2B5EF4-FFF2-40B4-BE49-F238E27FC236}">
                <a16:creationId xmlns:a16="http://schemas.microsoft.com/office/drawing/2014/main" id="{A8AFCAAF-10B3-4B78-9D58-560632F4C7E1}"/>
              </a:ext>
            </a:extLst>
          </p:cNvPr>
          <p:cNvCxnSpPr>
            <a:cxnSpLocks/>
          </p:cNvCxnSpPr>
          <p:nvPr/>
        </p:nvCxnSpPr>
        <p:spPr>
          <a:xfrm flipV="1">
            <a:off x="8432065" y="5518969"/>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a:extLst>
              <a:ext uri="{FF2B5EF4-FFF2-40B4-BE49-F238E27FC236}">
                <a16:creationId xmlns:a16="http://schemas.microsoft.com/office/drawing/2014/main" id="{AFC4CAD1-3CC4-4B14-BB30-F9DDD953646F}"/>
              </a:ext>
            </a:extLst>
          </p:cNvPr>
          <p:cNvCxnSpPr>
            <a:cxnSpLocks/>
          </p:cNvCxnSpPr>
          <p:nvPr/>
        </p:nvCxnSpPr>
        <p:spPr>
          <a:xfrm>
            <a:off x="6985412" y="5800476"/>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7" name="群組 146">
            <a:extLst>
              <a:ext uri="{FF2B5EF4-FFF2-40B4-BE49-F238E27FC236}">
                <a16:creationId xmlns:a16="http://schemas.microsoft.com/office/drawing/2014/main" id="{8323770B-696E-42E2-ACD3-663DBB3F91C6}"/>
              </a:ext>
            </a:extLst>
          </p:cNvPr>
          <p:cNvGrpSpPr/>
          <p:nvPr/>
        </p:nvGrpSpPr>
        <p:grpSpPr>
          <a:xfrm>
            <a:off x="9396791" y="4975023"/>
            <a:ext cx="715161" cy="813431"/>
            <a:chOff x="3154887" y="3748362"/>
            <a:chExt cx="715161" cy="813431"/>
          </a:xfrm>
        </p:grpSpPr>
        <p:sp>
          <p:nvSpPr>
            <p:cNvPr id="148" name="矩形 147">
              <a:extLst>
                <a:ext uri="{FF2B5EF4-FFF2-40B4-BE49-F238E27FC236}">
                  <a16:creationId xmlns:a16="http://schemas.microsoft.com/office/drawing/2014/main" id="{9B36872D-A4A6-45F8-8A67-C6C52DF3A85E}"/>
                </a:ext>
              </a:extLst>
            </p:cNvPr>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49" name="文字方塊 148">
                  <a:extLst>
                    <a:ext uri="{FF2B5EF4-FFF2-40B4-BE49-F238E27FC236}">
                      <a16:creationId xmlns:a16="http://schemas.microsoft.com/office/drawing/2014/main" id="{AAB99A89-8376-43D3-AE0C-D0ABD7C02F0C}"/>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𝑗</m:t>
                            </m:r>
                          </m:sup>
                        </m:sSup>
                      </m:oMath>
                    </m:oMathPara>
                  </a14:m>
                  <a:endParaRPr lang="zh-TW" altLang="en-US" sz="2400" dirty="0"/>
                </a:p>
              </p:txBody>
            </p:sp>
          </mc:Choice>
          <mc:Fallback xmlns="">
            <p:sp>
              <p:nvSpPr>
                <p:cNvPr id="149" name="文字方塊 148">
                  <a:extLst>
                    <a:ext uri="{FF2B5EF4-FFF2-40B4-BE49-F238E27FC236}">
                      <a16:creationId xmlns:a16="http://schemas.microsoft.com/office/drawing/2014/main" id="{AAB99A89-8376-43D3-AE0C-D0ABD7C02F0C}"/>
                    </a:ext>
                  </a:extLst>
                </p:cNvPr>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a:blip r:embed="rId13"/>
                  <a:stretch>
                    <a:fillRect/>
                  </a:stretch>
                </a:blipFill>
              </p:spPr>
              <p:txBody>
                <a:bodyPr/>
                <a:lstStyle/>
                <a:p>
                  <a:r>
                    <a:rPr lang="zh-TW" altLang="en-US">
                      <a:noFill/>
                    </a:rPr>
                    <a:t> </a:t>
                  </a:r>
                </a:p>
              </p:txBody>
            </p:sp>
          </mc:Fallback>
        </mc:AlternateContent>
        <p:cxnSp>
          <p:nvCxnSpPr>
            <p:cNvPr id="150" name="直線單箭頭接點 149">
              <a:extLst>
                <a:ext uri="{FF2B5EF4-FFF2-40B4-BE49-F238E27FC236}">
                  <a16:creationId xmlns:a16="http://schemas.microsoft.com/office/drawing/2014/main" id="{22B55BC7-1769-4A89-97BC-FF8D23C60FE0}"/>
                </a:ext>
              </a:extLst>
            </p:cNvPr>
            <p:cNvCxnSpPr>
              <a:cxnSpLocks/>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1" name="文字方塊 150">
                <a:extLst>
                  <a:ext uri="{FF2B5EF4-FFF2-40B4-BE49-F238E27FC236}">
                    <a16:creationId xmlns:a16="http://schemas.microsoft.com/office/drawing/2014/main" id="{1823B9F6-342A-4423-AD7F-AA9C79DCB9D4}"/>
                  </a:ext>
                </a:extLst>
              </p:cNvPr>
              <p:cNvSpPr txBox="1"/>
              <p:nvPr/>
            </p:nvSpPr>
            <p:spPr>
              <a:xfrm>
                <a:off x="8107774" y="6121591"/>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𝑗</m:t>
                          </m:r>
                        </m:sup>
                      </m:sSup>
                    </m:oMath>
                  </m:oMathPara>
                </a14:m>
                <a:endParaRPr lang="zh-TW" altLang="en-US" sz="2400" dirty="0"/>
              </a:p>
            </p:txBody>
          </p:sp>
        </mc:Choice>
        <mc:Fallback xmlns="">
          <p:sp>
            <p:nvSpPr>
              <p:cNvPr id="151" name="文字方塊 150">
                <a:extLst>
                  <a:ext uri="{FF2B5EF4-FFF2-40B4-BE49-F238E27FC236}">
                    <a16:creationId xmlns:a16="http://schemas.microsoft.com/office/drawing/2014/main" id="{1823B9F6-342A-4423-AD7F-AA9C79DCB9D4}"/>
                  </a:ext>
                </a:extLst>
              </p:cNvPr>
              <p:cNvSpPr txBox="1">
                <a:spLocks noRot="1" noChangeAspect="1" noMove="1" noResize="1" noEditPoints="1" noAdjustHandles="1" noChangeArrowheads="1" noChangeShapeType="1" noTextEdit="1"/>
              </p:cNvSpPr>
              <p:nvPr/>
            </p:nvSpPr>
            <p:spPr>
              <a:xfrm>
                <a:off x="6583773" y="6121590"/>
                <a:ext cx="715161" cy="473591"/>
              </a:xfrm>
              <a:prstGeom prst="rect">
                <a:avLst/>
              </a:prstGeom>
              <a:blipFill>
                <a:blip r:embed="rId14"/>
                <a:stretch>
                  <a:fillRect/>
                </a:stretch>
              </a:blipFill>
            </p:spPr>
            <p:txBody>
              <a:bodyPr/>
              <a:lstStyle/>
              <a:p>
                <a:r>
                  <a:rPr lang="zh-TW" altLang="en-US">
                    <a:noFill/>
                  </a:rPr>
                  <a:t> </a:t>
                </a:r>
              </a:p>
            </p:txBody>
          </p:sp>
        </mc:Fallback>
      </mc:AlternateContent>
      <p:grpSp>
        <p:nvGrpSpPr>
          <p:cNvPr id="152" name="群組 151">
            <a:extLst>
              <a:ext uri="{FF2B5EF4-FFF2-40B4-BE49-F238E27FC236}">
                <a16:creationId xmlns:a16="http://schemas.microsoft.com/office/drawing/2014/main" id="{1F5C46DB-D09F-4D1A-B9CA-3BF24D986FA3}"/>
              </a:ext>
            </a:extLst>
          </p:cNvPr>
          <p:cNvGrpSpPr/>
          <p:nvPr/>
        </p:nvGrpSpPr>
        <p:grpSpPr>
          <a:xfrm>
            <a:off x="6674557" y="4975023"/>
            <a:ext cx="715161" cy="813431"/>
            <a:chOff x="1299972" y="3748362"/>
            <a:chExt cx="715161" cy="813431"/>
          </a:xfrm>
        </p:grpSpPr>
        <p:grpSp>
          <p:nvGrpSpPr>
            <p:cNvPr id="153" name="群組 152">
              <a:extLst>
                <a:ext uri="{FF2B5EF4-FFF2-40B4-BE49-F238E27FC236}">
                  <a16:creationId xmlns:a16="http://schemas.microsoft.com/office/drawing/2014/main" id="{AE8154E4-D37E-4827-BE33-1ADFCE55FA94}"/>
                </a:ext>
              </a:extLst>
            </p:cNvPr>
            <p:cNvGrpSpPr/>
            <p:nvPr/>
          </p:nvGrpSpPr>
          <p:grpSpPr>
            <a:xfrm>
              <a:off x="1488062" y="3748362"/>
              <a:ext cx="288000" cy="813431"/>
              <a:chOff x="2212165" y="3748362"/>
              <a:chExt cx="288000" cy="813431"/>
            </a:xfrm>
          </p:grpSpPr>
          <p:sp>
            <p:nvSpPr>
              <p:cNvPr id="155" name="矩形 154">
                <a:extLst>
                  <a:ext uri="{FF2B5EF4-FFF2-40B4-BE49-F238E27FC236}">
                    <a16:creationId xmlns:a16="http://schemas.microsoft.com/office/drawing/2014/main" id="{A7FC94DC-4C30-4E55-B3BB-38B4D7421A06}"/>
                  </a:ext>
                </a:extLst>
              </p:cNvPr>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56" name="直線單箭頭接點 155">
                <a:extLst>
                  <a:ext uri="{FF2B5EF4-FFF2-40B4-BE49-F238E27FC236}">
                    <a16:creationId xmlns:a16="http://schemas.microsoft.com/office/drawing/2014/main" id="{CFD41D93-EBE4-44E2-9AD0-D7EB7A6A957B}"/>
                  </a:ext>
                </a:extLst>
              </p:cNvPr>
              <p:cNvCxnSpPr>
                <a:cxnSpLocks/>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4" name="文字方塊 153">
                  <a:extLst>
                    <a:ext uri="{FF2B5EF4-FFF2-40B4-BE49-F238E27FC236}">
                      <a16:creationId xmlns:a16="http://schemas.microsoft.com/office/drawing/2014/main" id="{42B091D5-5DFD-4BCB-8E6D-ABD6C8609303}"/>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𝑗</m:t>
                            </m:r>
                          </m:sup>
                        </m:sSup>
                      </m:oMath>
                    </m:oMathPara>
                  </a14:m>
                  <a:endParaRPr lang="zh-TW" altLang="en-US" sz="2400" dirty="0"/>
                </a:p>
              </p:txBody>
            </p:sp>
          </mc:Choice>
          <mc:Fallback xmlns="">
            <p:sp>
              <p:nvSpPr>
                <p:cNvPr id="154" name="文字方塊 153">
                  <a:extLst>
                    <a:ext uri="{FF2B5EF4-FFF2-40B4-BE49-F238E27FC236}">
                      <a16:creationId xmlns:a16="http://schemas.microsoft.com/office/drawing/2014/main" id="{42B091D5-5DFD-4BCB-8E6D-ABD6C8609303}"/>
                    </a:ext>
                  </a:extLst>
                </p:cNvPr>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a:blip r:embed="rId15"/>
                  <a:stretch>
                    <a:fillRect b="-8974"/>
                  </a:stretch>
                </a:blipFill>
              </p:spPr>
              <p:txBody>
                <a:bodyPr/>
                <a:lstStyle/>
                <a:p>
                  <a:r>
                    <a:rPr lang="zh-TW" altLang="en-US">
                      <a:noFill/>
                    </a:rPr>
                    <a:t> </a:t>
                  </a:r>
                </a:p>
              </p:txBody>
            </p:sp>
          </mc:Fallback>
        </mc:AlternateContent>
      </p:grpSp>
      <p:sp>
        <p:nvSpPr>
          <p:cNvPr id="157" name="矩形 156">
            <a:extLst>
              <a:ext uri="{FF2B5EF4-FFF2-40B4-BE49-F238E27FC236}">
                <a16:creationId xmlns:a16="http://schemas.microsoft.com/office/drawing/2014/main" id="{1BC277D8-1DB5-41E0-AADD-C26534F108A3}"/>
              </a:ext>
            </a:extLst>
          </p:cNvPr>
          <p:cNvSpPr/>
          <p:nvPr/>
        </p:nvSpPr>
        <p:spPr>
          <a:xfrm>
            <a:off x="6520603" y="387826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8" name="文字方塊 157">
                <a:extLst>
                  <a:ext uri="{FF2B5EF4-FFF2-40B4-BE49-F238E27FC236}">
                    <a16:creationId xmlns:a16="http://schemas.microsoft.com/office/drawing/2014/main" id="{DFD6171F-8E7D-4038-BC94-2C90BE25AE41}"/>
                  </a:ext>
                </a:extLst>
              </p:cNvPr>
              <p:cNvSpPr txBox="1"/>
              <p:nvPr/>
            </p:nvSpPr>
            <p:spPr>
              <a:xfrm>
                <a:off x="7136706" y="3413688"/>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𝑗</m:t>
                          </m:r>
                          <m:r>
                            <a:rPr lang="en-US" altLang="zh-TW" sz="2400" i="1">
                              <a:latin typeface="Cambria Math" panose="02040503050406030204" pitchFamily="18" charset="0"/>
                            </a:rPr>
                            <m:t>,2</m:t>
                          </m:r>
                        </m:sup>
                      </m:sSup>
                    </m:oMath>
                  </m:oMathPara>
                </a14:m>
                <a:endParaRPr lang="zh-TW" altLang="en-US" sz="2400" dirty="0"/>
              </a:p>
            </p:txBody>
          </p:sp>
        </mc:Choice>
        <mc:Fallback xmlns="">
          <p:sp>
            <p:nvSpPr>
              <p:cNvPr id="158" name="文字方塊 157">
                <a:extLst>
                  <a:ext uri="{FF2B5EF4-FFF2-40B4-BE49-F238E27FC236}">
                    <a16:creationId xmlns:a16="http://schemas.microsoft.com/office/drawing/2014/main" id="{DFD6171F-8E7D-4038-BC94-2C90BE25AE41}"/>
                  </a:ext>
                </a:extLst>
              </p:cNvPr>
              <p:cNvSpPr txBox="1">
                <a:spLocks noRot="1" noChangeAspect="1" noMove="1" noResize="1" noEditPoints="1" noAdjustHandles="1" noChangeArrowheads="1" noChangeShapeType="1" noTextEdit="1"/>
              </p:cNvSpPr>
              <p:nvPr/>
            </p:nvSpPr>
            <p:spPr>
              <a:xfrm>
                <a:off x="5612705" y="3413687"/>
                <a:ext cx="715161" cy="473591"/>
              </a:xfrm>
              <a:prstGeom prst="rect">
                <a:avLst/>
              </a:prstGeom>
              <a:blipFill>
                <a:blip r:embed="rId16"/>
                <a:stretch>
                  <a:fillRect b="-8974"/>
                </a:stretch>
              </a:blipFill>
            </p:spPr>
            <p:txBody>
              <a:bodyPr/>
              <a:lstStyle/>
              <a:p>
                <a:r>
                  <a:rPr lang="zh-TW" altLang="en-US">
                    <a:noFill/>
                  </a:rPr>
                  <a:t> </a:t>
                </a:r>
              </a:p>
            </p:txBody>
          </p:sp>
        </mc:Fallback>
      </mc:AlternateContent>
      <p:sp>
        <p:nvSpPr>
          <p:cNvPr id="159" name="矩形 158">
            <a:extLst>
              <a:ext uri="{FF2B5EF4-FFF2-40B4-BE49-F238E27FC236}">
                <a16:creationId xmlns:a16="http://schemas.microsoft.com/office/drawing/2014/main" id="{D894C578-DF7D-407A-9534-3E9D345E3EAC}"/>
              </a:ext>
            </a:extLst>
          </p:cNvPr>
          <p:cNvSpPr/>
          <p:nvPr/>
        </p:nvSpPr>
        <p:spPr>
          <a:xfrm>
            <a:off x="7240398" y="386287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0" name="文字方塊 159">
                <a:extLst>
                  <a:ext uri="{FF2B5EF4-FFF2-40B4-BE49-F238E27FC236}">
                    <a16:creationId xmlns:a16="http://schemas.microsoft.com/office/drawing/2014/main" id="{D4E6863D-4EC1-45B6-AE20-803112A8F46D}"/>
                  </a:ext>
                </a:extLst>
              </p:cNvPr>
              <p:cNvSpPr txBox="1"/>
              <p:nvPr/>
            </p:nvSpPr>
            <p:spPr>
              <a:xfrm>
                <a:off x="6397648" y="340370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𝑗</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160" name="文字方塊 159">
                <a:extLst>
                  <a:ext uri="{FF2B5EF4-FFF2-40B4-BE49-F238E27FC236}">
                    <a16:creationId xmlns:a16="http://schemas.microsoft.com/office/drawing/2014/main" id="{D4E6863D-4EC1-45B6-AE20-803112A8F46D}"/>
                  </a:ext>
                </a:extLst>
              </p:cNvPr>
              <p:cNvSpPr txBox="1">
                <a:spLocks noRot="1" noChangeAspect="1" noMove="1" noResize="1" noEditPoints="1" noAdjustHandles="1" noChangeArrowheads="1" noChangeShapeType="1" noTextEdit="1"/>
              </p:cNvSpPr>
              <p:nvPr/>
            </p:nvSpPr>
            <p:spPr>
              <a:xfrm>
                <a:off x="4873647" y="3403706"/>
                <a:ext cx="715161" cy="473591"/>
              </a:xfrm>
              <a:prstGeom prst="rect">
                <a:avLst/>
              </a:prstGeom>
              <a:blipFill>
                <a:blip r:embed="rId17"/>
                <a:stretch>
                  <a:fillRect b="-10256"/>
                </a:stretch>
              </a:blipFill>
            </p:spPr>
            <p:txBody>
              <a:bodyPr/>
              <a:lstStyle/>
              <a:p>
                <a:r>
                  <a:rPr lang="zh-TW" altLang="en-US">
                    <a:noFill/>
                  </a:rPr>
                  <a:t> </a:t>
                </a:r>
              </a:p>
            </p:txBody>
          </p:sp>
        </mc:Fallback>
      </mc:AlternateContent>
      <p:cxnSp>
        <p:nvCxnSpPr>
          <p:cNvPr id="162" name="直線單箭頭接點 161">
            <a:extLst>
              <a:ext uri="{FF2B5EF4-FFF2-40B4-BE49-F238E27FC236}">
                <a16:creationId xmlns:a16="http://schemas.microsoft.com/office/drawing/2014/main" id="{E39BDB91-DBF6-4144-86B6-4D1801C28215}"/>
              </a:ext>
            </a:extLst>
          </p:cNvPr>
          <p:cNvCxnSpPr>
            <a:cxnSpLocks/>
          </p:cNvCxnSpPr>
          <p:nvPr/>
        </p:nvCxnSpPr>
        <p:spPr>
          <a:xfrm>
            <a:off x="8119823" y="4716681"/>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直線單箭頭接點 162">
            <a:extLst>
              <a:ext uri="{FF2B5EF4-FFF2-40B4-BE49-F238E27FC236}">
                <a16:creationId xmlns:a16="http://schemas.microsoft.com/office/drawing/2014/main" id="{5247A413-CB58-4A93-BF6C-C8077A5E86C4}"/>
              </a:ext>
            </a:extLst>
          </p:cNvPr>
          <p:cNvCxnSpPr>
            <a:cxnSpLocks/>
          </p:cNvCxnSpPr>
          <p:nvPr/>
        </p:nvCxnSpPr>
        <p:spPr>
          <a:xfrm flipV="1">
            <a:off x="8097994" y="4453894"/>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163">
            <a:extLst>
              <a:ext uri="{FF2B5EF4-FFF2-40B4-BE49-F238E27FC236}">
                <a16:creationId xmlns:a16="http://schemas.microsoft.com/office/drawing/2014/main" id="{A5A08BF7-F061-4887-8ABA-D5BE774D695B}"/>
              </a:ext>
            </a:extLst>
          </p:cNvPr>
          <p:cNvCxnSpPr>
            <a:cxnSpLocks/>
          </p:cNvCxnSpPr>
          <p:nvPr/>
        </p:nvCxnSpPr>
        <p:spPr>
          <a:xfrm flipV="1">
            <a:off x="8797361" y="4439998"/>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5" name="矩形 164">
            <a:extLst>
              <a:ext uri="{FF2B5EF4-FFF2-40B4-BE49-F238E27FC236}">
                <a16:creationId xmlns:a16="http://schemas.microsoft.com/office/drawing/2014/main" id="{D0427B6D-3431-4783-B2E1-72D686D626F9}"/>
              </a:ext>
            </a:extLst>
          </p:cNvPr>
          <p:cNvSpPr/>
          <p:nvPr/>
        </p:nvSpPr>
        <p:spPr>
          <a:xfrm>
            <a:off x="7953994" y="387615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6" name="文字方塊 165">
                <a:extLst>
                  <a:ext uri="{FF2B5EF4-FFF2-40B4-BE49-F238E27FC236}">
                    <a16:creationId xmlns:a16="http://schemas.microsoft.com/office/drawing/2014/main" id="{049B8D0A-1FBF-421E-BEFD-1197C26F1F48}"/>
                  </a:ext>
                </a:extLst>
              </p:cNvPr>
              <p:cNvSpPr txBox="1"/>
              <p:nvPr/>
            </p:nvSpPr>
            <p:spPr>
              <a:xfrm>
                <a:off x="8570097" y="341157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𝑗</m:t>
                          </m:r>
                          <m:r>
                            <a:rPr lang="en-US" altLang="zh-TW" sz="2400" i="1">
                              <a:latin typeface="Cambria Math" panose="02040503050406030204" pitchFamily="18" charset="0"/>
                            </a:rPr>
                            <m:t>,2</m:t>
                          </m:r>
                        </m:sup>
                      </m:sSup>
                    </m:oMath>
                  </m:oMathPara>
                </a14:m>
                <a:endParaRPr lang="zh-TW" altLang="en-US" sz="2400" dirty="0"/>
              </a:p>
            </p:txBody>
          </p:sp>
        </mc:Choice>
        <mc:Fallback xmlns="">
          <p:sp>
            <p:nvSpPr>
              <p:cNvPr id="166" name="文字方塊 165">
                <a:extLst>
                  <a:ext uri="{FF2B5EF4-FFF2-40B4-BE49-F238E27FC236}">
                    <a16:creationId xmlns:a16="http://schemas.microsoft.com/office/drawing/2014/main" id="{049B8D0A-1FBF-421E-BEFD-1197C26F1F48}"/>
                  </a:ext>
                </a:extLst>
              </p:cNvPr>
              <p:cNvSpPr txBox="1">
                <a:spLocks noRot="1" noChangeAspect="1" noMove="1" noResize="1" noEditPoints="1" noAdjustHandles="1" noChangeArrowheads="1" noChangeShapeType="1" noTextEdit="1"/>
              </p:cNvSpPr>
              <p:nvPr/>
            </p:nvSpPr>
            <p:spPr>
              <a:xfrm>
                <a:off x="7046096" y="3411575"/>
                <a:ext cx="715161" cy="473591"/>
              </a:xfrm>
              <a:prstGeom prst="rect">
                <a:avLst/>
              </a:prstGeom>
              <a:blipFill>
                <a:blip r:embed="rId18"/>
                <a:stretch>
                  <a:fillRect/>
                </a:stretch>
              </a:blipFill>
            </p:spPr>
            <p:txBody>
              <a:bodyPr/>
              <a:lstStyle/>
              <a:p>
                <a:r>
                  <a:rPr lang="zh-TW" altLang="en-US">
                    <a:noFill/>
                  </a:rPr>
                  <a:t> </a:t>
                </a:r>
              </a:p>
            </p:txBody>
          </p:sp>
        </mc:Fallback>
      </mc:AlternateContent>
      <p:sp>
        <p:nvSpPr>
          <p:cNvPr id="167" name="矩形 166">
            <a:extLst>
              <a:ext uri="{FF2B5EF4-FFF2-40B4-BE49-F238E27FC236}">
                <a16:creationId xmlns:a16="http://schemas.microsoft.com/office/drawing/2014/main" id="{BCF914FA-1ED9-4BA6-90A3-519A5E75006E}"/>
              </a:ext>
            </a:extLst>
          </p:cNvPr>
          <p:cNvSpPr/>
          <p:nvPr/>
        </p:nvSpPr>
        <p:spPr>
          <a:xfrm>
            <a:off x="8673789" y="386076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8" name="文字方塊 167">
                <a:extLst>
                  <a:ext uri="{FF2B5EF4-FFF2-40B4-BE49-F238E27FC236}">
                    <a16:creationId xmlns:a16="http://schemas.microsoft.com/office/drawing/2014/main" id="{C3084C0B-494B-4A76-A8B4-A485FA58B444}"/>
                  </a:ext>
                </a:extLst>
              </p:cNvPr>
              <p:cNvSpPr txBox="1"/>
              <p:nvPr/>
            </p:nvSpPr>
            <p:spPr>
              <a:xfrm>
                <a:off x="7852317" y="340289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𝑗</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168" name="文字方塊 167">
                <a:extLst>
                  <a:ext uri="{FF2B5EF4-FFF2-40B4-BE49-F238E27FC236}">
                    <a16:creationId xmlns:a16="http://schemas.microsoft.com/office/drawing/2014/main" id="{C3084C0B-494B-4A76-A8B4-A485FA58B444}"/>
                  </a:ext>
                </a:extLst>
              </p:cNvPr>
              <p:cNvSpPr txBox="1">
                <a:spLocks noRot="1" noChangeAspect="1" noMove="1" noResize="1" noEditPoints="1" noAdjustHandles="1" noChangeArrowheads="1" noChangeShapeType="1" noTextEdit="1"/>
              </p:cNvSpPr>
              <p:nvPr/>
            </p:nvSpPr>
            <p:spPr>
              <a:xfrm>
                <a:off x="6328316" y="3402889"/>
                <a:ext cx="715161" cy="473591"/>
              </a:xfrm>
              <a:prstGeom prst="rect">
                <a:avLst/>
              </a:prstGeom>
              <a:blipFill>
                <a:blip r:embed="rId19"/>
                <a:stretch>
                  <a:fillRect/>
                </a:stretch>
              </a:blipFill>
            </p:spPr>
            <p:txBody>
              <a:bodyPr/>
              <a:lstStyle/>
              <a:p>
                <a:r>
                  <a:rPr lang="zh-TW" altLang="en-US">
                    <a:noFill/>
                  </a:rPr>
                  <a:t> </a:t>
                </a:r>
              </a:p>
            </p:txBody>
          </p:sp>
        </mc:Fallback>
      </mc:AlternateContent>
      <p:cxnSp>
        <p:nvCxnSpPr>
          <p:cNvPr id="169" name="直線單箭頭接點 168">
            <a:extLst>
              <a:ext uri="{FF2B5EF4-FFF2-40B4-BE49-F238E27FC236}">
                <a16:creationId xmlns:a16="http://schemas.microsoft.com/office/drawing/2014/main" id="{18125834-BB27-4104-8BE8-742A89940A8B}"/>
              </a:ext>
            </a:extLst>
          </p:cNvPr>
          <p:cNvCxnSpPr>
            <a:cxnSpLocks/>
          </p:cNvCxnSpPr>
          <p:nvPr/>
        </p:nvCxnSpPr>
        <p:spPr>
          <a:xfrm>
            <a:off x="9413985" y="471375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直線單箭頭接點 169">
            <a:extLst>
              <a:ext uri="{FF2B5EF4-FFF2-40B4-BE49-F238E27FC236}">
                <a16:creationId xmlns:a16="http://schemas.microsoft.com/office/drawing/2014/main" id="{D73B6641-4B45-4FFA-AFEF-9B63389BEF6E}"/>
              </a:ext>
            </a:extLst>
          </p:cNvPr>
          <p:cNvCxnSpPr>
            <a:cxnSpLocks/>
          </p:cNvCxnSpPr>
          <p:nvPr/>
        </p:nvCxnSpPr>
        <p:spPr>
          <a:xfrm flipV="1">
            <a:off x="9392156" y="445096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線單箭頭接點 170">
            <a:extLst>
              <a:ext uri="{FF2B5EF4-FFF2-40B4-BE49-F238E27FC236}">
                <a16:creationId xmlns:a16="http://schemas.microsoft.com/office/drawing/2014/main" id="{EC4A417B-89C4-4BB8-9006-F7BE8FB29823}"/>
              </a:ext>
            </a:extLst>
          </p:cNvPr>
          <p:cNvCxnSpPr>
            <a:cxnSpLocks/>
          </p:cNvCxnSpPr>
          <p:nvPr/>
        </p:nvCxnSpPr>
        <p:spPr>
          <a:xfrm flipV="1">
            <a:off x="10091523" y="443706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2" name="矩形 171">
            <a:extLst>
              <a:ext uri="{FF2B5EF4-FFF2-40B4-BE49-F238E27FC236}">
                <a16:creationId xmlns:a16="http://schemas.microsoft.com/office/drawing/2014/main" id="{AA0D07F5-F17A-4A33-8A87-6F438F59BAB2}"/>
              </a:ext>
            </a:extLst>
          </p:cNvPr>
          <p:cNvSpPr/>
          <p:nvPr/>
        </p:nvSpPr>
        <p:spPr>
          <a:xfrm>
            <a:off x="9248156" y="387322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3" name="文字方塊 172">
                <a:extLst>
                  <a:ext uri="{FF2B5EF4-FFF2-40B4-BE49-F238E27FC236}">
                    <a16:creationId xmlns:a16="http://schemas.microsoft.com/office/drawing/2014/main" id="{D50407BE-769C-4470-9EC6-A20901DDC8CA}"/>
                  </a:ext>
                </a:extLst>
              </p:cNvPr>
              <p:cNvSpPr txBox="1"/>
              <p:nvPr/>
            </p:nvSpPr>
            <p:spPr>
              <a:xfrm>
                <a:off x="9864259" y="340864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𝑗</m:t>
                          </m:r>
                          <m:r>
                            <a:rPr lang="en-US" altLang="zh-TW" sz="2400" i="1">
                              <a:latin typeface="Cambria Math" panose="02040503050406030204" pitchFamily="18" charset="0"/>
                            </a:rPr>
                            <m:t>,2</m:t>
                          </m:r>
                        </m:sup>
                      </m:sSup>
                    </m:oMath>
                  </m:oMathPara>
                </a14:m>
                <a:endParaRPr lang="zh-TW" altLang="en-US" sz="2400" dirty="0"/>
              </a:p>
            </p:txBody>
          </p:sp>
        </mc:Choice>
        <mc:Fallback xmlns="">
          <p:sp>
            <p:nvSpPr>
              <p:cNvPr id="173" name="文字方塊 172">
                <a:extLst>
                  <a:ext uri="{FF2B5EF4-FFF2-40B4-BE49-F238E27FC236}">
                    <a16:creationId xmlns:a16="http://schemas.microsoft.com/office/drawing/2014/main" id="{D50407BE-769C-4470-9EC6-A20901DDC8CA}"/>
                  </a:ext>
                </a:extLst>
              </p:cNvPr>
              <p:cNvSpPr txBox="1">
                <a:spLocks noRot="1" noChangeAspect="1" noMove="1" noResize="1" noEditPoints="1" noAdjustHandles="1" noChangeArrowheads="1" noChangeShapeType="1" noTextEdit="1"/>
              </p:cNvSpPr>
              <p:nvPr/>
            </p:nvSpPr>
            <p:spPr>
              <a:xfrm>
                <a:off x="8340258" y="3408644"/>
                <a:ext cx="715161" cy="473591"/>
              </a:xfrm>
              <a:prstGeom prst="rect">
                <a:avLst/>
              </a:prstGeom>
              <a:blipFill>
                <a:blip r:embed="rId20"/>
                <a:stretch>
                  <a:fillRect/>
                </a:stretch>
              </a:blipFill>
            </p:spPr>
            <p:txBody>
              <a:bodyPr/>
              <a:lstStyle/>
              <a:p>
                <a:r>
                  <a:rPr lang="zh-TW" altLang="en-US">
                    <a:noFill/>
                  </a:rPr>
                  <a:t> </a:t>
                </a:r>
              </a:p>
            </p:txBody>
          </p:sp>
        </mc:Fallback>
      </mc:AlternateContent>
      <p:sp>
        <p:nvSpPr>
          <p:cNvPr id="174" name="矩形 173">
            <a:extLst>
              <a:ext uri="{FF2B5EF4-FFF2-40B4-BE49-F238E27FC236}">
                <a16:creationId xmlns:a16="http://schemas.microsoft.com/office/drawing/2014/main" id="{66E2A0A3-9E7B-4E0C-B05F-DCFFCD7CBA43}"/>
              </a:ext>
            </a:extLst>
          </p:cNvPr>
          <p:cNvSpPr/>
          <p:nvPr/>
        </p:nvSpPr>
        <p:spPr>
          <a:xfrm>
            <a:off x="9967951" y="38578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5" name="文字方塊 174">
                <a:extLst>
                  <a:ext uri="{FF2B5EF4-FFF2-40B4-BE49-F238E27FC236}">
                    <a16:creationId xmlns:a16="http://schemas.microsoft.com/office/drawing/2014/main" id="{06B0F45E-DF7E-4906-A2A2-1DA5071307CE}"/>
                  </a:ext>
                </a:extLst>
              </p:cNvPr>
              <p:cNvSpPr txBox="1"/>
              <p:nvPr/>
            </p:nvSpPr>
            <p:spPr>
              <a:xfrm>
                <a:off x="9200944" y="339769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𝑗</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175" name="文字方塊 174">
                <a:extLst>
                  <a:ext uri="{FF2B5EF4-FFF2-40B4-BE49-F238E27FC236}">
                    <a16:creationId xmlns:a16="http://schemas.microsoft.com/office/drawing/2014/main" id="{06B0F45E-DF7E-4906-A2A2-1DA5071307CE}"/>
                  </a:ext>
                </a:extLst>
              </p:cNvPr>
              <p:cNvSpPr txBox="1">
                <a:spLocks noRot="1" noChangeAspect="1" noMove="1" noResize="1" noEditPoints="1" noAdjustHandles="1" noChangeArrowheads="1" noChangeShapeType="1" noTextEdit="1"/>
              </p:cNvSpPr>
              <p:nvPr/>
            </p:nvSpPr>
            <p:spPr>
              <a:xfrm>
                <a:off x="7676943" y="3397695"/>
                <a:ext cx="715161" cy="473591"/>
              </a:xfrm>
              <a:prstGeom prst="rect">
                <a:avLst/>
              </a:prstGeom>
              <a:blipFill>
                <a:blip r:embed="rId21"/>
                <a:stretch>
                  <a:fillRect/>
                </a:stretch>
              </a:blipFill>
            </p:spPr>
            <p:txBody>
              <a:bodyPr/>
              <a:lstStyle/>
              <a:p>
                <a:r>
                  <a:rPr lang="zh-TW" altLang="en-US">
                    <a:noFill/>
                  </a:rPr>
                  <a:t> </a:t>
                </a:r>
              </a:p>
            </p:txBody>
          </p:sp>
        </mc:Fallback>
      </mc:AlternateContent>
      <p:grpSp>
        <p:nvGrpSpPr>
          <p:cNvPr id="176" name="群組 175">
            <a:extLst>
              <a:ext uri="{FF2B5EF4-FFF2-40B4-BE49-F238E27FC236}">
                <a16:creationId xmlns:a16="http://schemas.microsoft.com/office/drawing/2014/main" id="{C80A486D-33A7-447C-BDDE-5A21BDDFECB6}"/>
              </a:ext>
            </a:extLst>
          </p:cNvPr>
          <p:cNvGrpSpPr/>
          <p:nvPr/>
        </p:nvGrpSpPr>
        <p:grpSpPr>
          <a:xfrm>
            <a:off x="5873959" y="756045"/>
            <a:ext cx="715161" cy="605813"/>
            <a:chOff x="635402" y="1337615"/>
            <a:chExt cx="715161" cy="605813"/>
          </a:xfrm>
        </p:grpSpPr>
        <p:sp>
          <p:nvSpPr>
            <p:cNvPr id="177" name="矩形 176">
              <a:extLst>
                <a:ext uri="{FF2B5EF4-FFF2-40B4-BE49-F238E27FC236}">
                  <a16:creationId xmlns:a16="http://schemas.microsoft.com/office/drawing/2014/main" id="{46973DD6-6DCC-40CC-91A0-61F94845BE0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8" name="文字方塊 177">
                  <a:extLst>
                    <a:ext uri="{FF2B5EF4-FFF2-40B4-BE49-F238E27FC236}">
                      <a16:creationId xmlns:a16="http://schemas.microsoft.com/office/drawing/2014/main" id="{55279803-A406-401B-B21E-523EB4209FF1}"/>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𝑖</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178" name="文字方塊 177">
                  <a:extLst>
                    <a:ext uri="{FF2B5EF4-FFF2-40B4-BE49-F238E27FC236}">
                      <a16:creationId xmlns:a16="http://schemas.microsoft.com/office/drawing/2014/main" id="{55279803-A406-401B-B21E-523EB4209FF1}"/>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22"/>
                  <a:stretch>
                    <a:fillRect/>
                  </a:stretch>
                </a:blipFill>
              </p:spPr>
              <p:txBody>
                <a:bodyPr/>
                <a:lstStyle/>
                <a:p>
                  <a:r>
                    <a:rPr lang="zh-TW" altLang="en-US">
                      <a:noFill/>
                    </a:rPr>
                    <a:t> </a:t>
                  </a:r>
                </a:p>
              </p:txBody>
            </p:sp>
          </mc:Fallback>
        </mc:AlternateContent>
      </p:grpSp>
      <p:cxnSp>
        <p:nvCxnSpPr>
          <p:cNvPr id="118" name="直線單箭頭接點 117">
            <a:extLst>
              <a:ext uri="{FF2B5EF4-FFF2-40B4-BE49-F238E27FC236}">
                <a16:creationId xmlns:a16="http://schemas.microsoft.com/office/drawing/2014/main" id="{639E50D1-C367-4D25-AB72-A5FD215B68F2}"/>
              </a:ext>
            </a:extLst>
          </p:cNvPr>
          <p:cNvCxnSpPr>
            <a:cxnSpLocks/>
            <a:stCxn id="65" idx="0"/>
            <a:endCxn id="120" idx="2"/>
          </p:cNvCxnSpPr>
          <p:nvPr/>
        </p:nvCxnSpPr>
        <p:spPr>
          <a:xfrm flipV="1">
            <a:off x="2435874" y="2518497"/>
            <a:ext cx="5590474" cy="9164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C9EDB4F9-2812-467B-9C59-E6DCD6F16C5B}"/>
              </a:ext>
            </a:extLst>
          </p:cNvPr>
          <p:cNvCxnSpPr>
            <a:cxnSpLocks/>
          </p:cNvCxnSpPr>
          <p:nvPr/>
        </p:nvCxnSpPr>
        <p:spPr>
          <a:xfrm>
            <a:off x="8200249" y="2497623"/>
            <a:ext cx="10641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橢圓 119">
            <a:extLst>
              <a:ext uri="{FF2B5EF4-FFF2-40B4-BE49-F238E27FC236}">
                <a16:creationId xmlns:a16="http://schemas.microsoft.com/office/drawing/2014/main" id="{422D58AD-34BF-4383-9B94-2090FAF603AE}"/>
              </a:ext>
            </a:extLst>
          </p:cNvPr>
          <p:cNvSpPr/>
          <p:nvPr/>
        </p:nvSpPr>
        <p:spPr>
          <a:xfrm>
            <a:off x="8026348" y="2428497"/>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21" name="直線單箭頭接點 120">
            <a:extLst>
              <a:ext uri="{FF2B5EF4-FFF2-40B4-BE49-F238E27FC236}">
                <a16:creationId xmlns:a16="http://schemas.microsoft.com/office/drawing/2014/main" id="{E155D855-11B8-483B-9CA2-9D925F9944F4}"/>
              </a:ext>
            </a:extLst>
          </p:cNvPr>
          <p:cNvCxnSpPr>
            <a:cxnSpLocks/>
          </p:cNvCxnSpPr>
          <p:nvPr/>
        </p:nvCxnSpPr>
        <p:spPr>
          <a:xfrm flipV="1">
            <a:off x="8119822" y="2608497"/>
            <a:ext cx="0" cy="9000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2" name="群組 121">
            <a:extLst>
              <a:ext uri="{FF2B5EF4-FFF2-40B4-BE49-F238E27FC236}">
                <a16:creationId xmlns:a16="http://schemas.microsoft.com/office/drawing/2014/main" id="{892A7AE2-6FB4-41FA-92AC-23090057351A}"/>
              </a:ext>
            </a:extLst>
          </p:cNvPr>
          <p:cNvGrpSpPr/>
          <p:nvPr/>
        </p:nvGrpSpPr>
        <p:grpSpPr>
          <a:xfrm>
            <a:off x="9270375" y="2337058"/>
            <a:ext cx="298383" cy="310013"/>
            <a:chOff x="-105878" y="1740168"/>
            <a:chExt cx="461666" cy="461665"/>
          </a:xfrm>
        </p:grpSpPr>
        <p:sp>
          <p:nvSpPr>
            <p:cNvPr id="123" name="矩形 122">
              <a:extLst>
                <a:ext uri="{FF2B5EF4-FFF2-40B4-BE49-F238E27FC236}">
                  <a16:creationId xmlns:a16="http://schemas.microsoft.com/office/drawing/2014/main" id="{DF6F9045-93FE-4EE0-960A-2EBFB8FE6B14}"/>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24" name="群組 123">
              <a:extLst>
                <a:ext uri="{FF2B5EF4-FFF2-40B4-BE49-F238E27FC236}">
                  <a16:creationId xmlns:a16="http://schemas.microsoft.com/office/drawing/2014/main" id="{49C802D6-6C4B-4086-A6D3-59B0E7DCB845}"/>
                </a:ext>
              </a:extLst>
            </p:cNvPr>
            <p:cNvGrpSpPr/>
            <p:nvPr/>
          </p:nvGrpSpPr>
          <p:grpSpPr>
            <a:xfrm rot="21265833">
              <a:off x="-30571" y="1828628"/>
              <a:ext cx="317144" cy="302092"/>
              <a:chOff x="-43095" y="1828685"/>
              <a:chExt cx="317144" cy="302092"/>
            </a:xfrm>
          </p:grpSpPr>
          <p:cxnSp>
            <p:nvCxnSpPr>
              <p:cNvPr id="125" name="直線接點 124">
                <a:extLst>
                  <a:ext uri="{FF2B5EF4-FFF2-40B4-BE49-F238E27FC236}">
                    <a16:creationId xmlns:a16="http://schemas.microsoft.com/office/drawing/2014/main" id="{356E42B5-91DC-4514-8679-11D887065DE4}"/>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線接點 125">
                <a:extLst>
                  <a:ext uri="{FF2B5EF4-FFF2-40B4-BE49-F238E27FC236}">
                    <a16:creationId xmlns:a16="http://schemas.microsoft.com/office/drawing/2014/main" id="{95FD0C5A-771D-4937-AEB5-F81026C46384}"/>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7" name="直線單箭頭接點 126">
            <a:extLst>
              <a:ext uri="{FF2B5EF4-FFF2-40B4-BE49-F238E27FC236}">
                <a16:creationId xmlns:a16="http://schemas.microsoft.com/office/drawing/2014/main" id="{270141EF-E27D-4089-B320-1EE194C9963E}"/>
              </a:ext>
            </a:extLst>
          </p:cNvPr>
          <p:cNvCxnSpPr>
            <a:cxnSpLocks/>
          </p:cNvCxnSpPr>
          <p:nvPr/>
        </p:nvCxnSpPr>
        <p:spPr>
          <a:xfrm flipV="1">
            <a:off x="9430293" y="2647070"/>
            <a:ext cx="0" cy="8726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a:extLst>
              <a:ext uri="{FF2B5EF4-FFF2-40B4-BE49-F238E27FC236}">
                <a16:creationId xmlns:a16="http://schemas.microsoft.com/office/drawing/2014/main" id="{778EA6E3-7FFC-41B5-89E6-D3DF97D875B2}"/>
              </a:ext>
            </a:extLst>
          </p:cNvPr>
          <p:cNvCxnSpPr>
            <a:cxnSpLocks/>
          </p:cNvCxnSpPr>
          <p:nvPr/>
        </p:nvCxnSpPr>
        <p:spPr>
          <a:xfrm flipH="1" flipV="1">
            <a:off x="9415906" y="1072362"/>
            <a:ext cx="0" cy="1264697"/>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直線單箭頭接點 128">
            <a:extLst>
              <a:ext uri="{FF2B5EF4-FFF2-40B4-BE49-F238E27FC236}">
                <a16:creationId xmlns:a16="http://schemas.microsoft.com/office/drawing/2014/main" id="{94B0D476-B88C-41B2-B88A-0C41B9A678CA}"/>
              </a:ext>
            </a:extLst>
          </p:cNvPr>
          <p:cNvCxnSpPr>
            <a:cxnSpLocks/>
          </p:cNvCxnSpPr>
          <p:nvPr/>
        </p:nvCxnSpPr>
        <p:spPr>
          <a:xfrm flipH="1">
            <a:off x="6461264" y="1056160"/>
            <a:ext cx="29527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0" name="群組 129">
            <a:extLst>
              <a:ext uri="{FF2B5EF4-FFF2-40B4-BE49-F238E27FC236}">
                <a16:creationId xmlns:a16="http://schemas.microsoft.com/office/drawing/2014/main" id="{18A1249D-5B6D-43BF-B80E-6EA40DF6BD7B}"/>
              </a:ext>
            </a:extLst>
          </p:cNvPr>
          <p:cNvGrpSpPr/>
          <p:nvPr/>
        </p:nvGrpSpPr>
        <p:grpSpPr>
          <a:xfrm>
            <a:off x="4934158" y="2346901"/>
            <a:ext cx="298383" cy="310013"/>
            <a:chOff x="-105878" y="1740168"/>
            <a:chExt cx="461666" cy="461665"/>
          </a:xfrm>
        </p:grpSpPr>
        <p:sp>
          <p:nvSpPr>
            <p:cNvPr id="131" name="矩形 130">
              <a:extLst>
                <a:ext uri="{FF2B5EF4-FFF2-40B4-BE49-F238E27FC236}">
                  <a16:creationId xmlns:a16="http://schemas.microsoft.com/office/drawing/2014/main" id="{1893E83D-35DD-4BF2-948F-196C72891672}"/>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32" name="群組 131">
              <a:extLst>
                <a:ext uri="{FF2B5EF4-FFF2-40B4-BE49-F238E27FC236}">
                  <a16:creationId xmlns:a16="http://schemas.microsoft.com/office/drawing/2014/main" id="{5256D93F-8ABA-410E-82A8-5956F6A3F159}"/>
                </a:ext>
              </a:extLst>
            </p:cNvPr>
            <p:cNvGrpSpPr/>
            <p:nvPr/>
          </p:nvGrpSpPr>
          <p:grpSpPr>
            <a:xfrm rot="21265833">
              <a:off x="-30571" y="1828628"/>
              <a:ext cx="317144" cy="302092"/>
              <a:chOff x="-43095" y="1828685"/>
              <a:chExt cx="317144" cy="302092"/>
            </a:xfrm>
          </p:grpSpPr>
          <p:cxnSp>
            <p:nvCxnSpPr>
              <p:cNvPr id="133" name="直線接點 132">
                <a:extLst>
                  <a:ext uri="{FF2B5EF4-FFF2-40B4-BE49-F238E27FC236}">
                    <a16:creationId xmlns:a16="http://schemas.microsoft.com/office/drawing/2014/main" id="{FBE09387-6E5C-44B8-A3B8-DCAE490519DD}"/>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接點 133">
                <a:extLst>
                  <a:ext uri="{FF2B5EF4-FFF2-40B4-BE49-F238E27FC236}">
                    <a16:creationId xmlns:a16="http://schemas.microsoft.com/office/drawing/2014/main" id="{4063C960-8AD5-433C-8E80-85A500164DA3}"/>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5" name="橢圓 134">
            <a:extLst>
              <a:ext uri="{FF2B5EF4-FFF2-40B4-BE49-F238E27FC236}">
                <a16:creationId xmlns:a16="http://schemas.microsoft.com/office/drawing/2014/main" id="{A8AFD71D-4AB3-4288-9848-1AD56C58F527}"/>
              </a:ext>
            </a:extLst>
          </p:cNvPr>
          <p:cNvSpPr/>
          <p:nvPr/>
        </p:nvSpPr>
        <p:spPr>
          <a:xfrm>
            <a:off x="3686544" y="240240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61" name="直線單箭頭接點 160">
            <a:extLst>
              <a:ext uri="{FF2B5EF4-FFF2-40B4-BE49-F238E27FC236}">
                <a16:creationId xmlns:a16="http://schemas.microsoft.com/office/drawing/2014/main" id="{17BD5EA0-67CC-4BDC-9CF7-8BBA0F349714}"/>
              </a:ext>
            </a:extLst>
          </p:cNvPr>
          <p:cNvCxnSpPr>
            <a:cxnSpLocks/>
            <a:endCxn id="135" idx="3"/>
          </p:cNvCxnSpPr>
          <p:nvPr/>
        </p:nvCxnSpPr>
        <p:spPr>
          <a:xfrm flipV="1">
            <a:off x="2336626" y="2556042"/>
            <a:ext cx="1376279" cy="8685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a:extLst>
              <a:ext uri="{FF2B5EF4-FFF2-40B4-BE49-F238E27FC236}">
                <a16:creationId xmlns:a16="http://schemas.microsoft.com/office/drawing/2014/main" id="{0CDDEB72-D5F1-4890-A600-F6965E86F643}"/>
              </a:ext>
            </a:extLst>
          </p:cNvPr>
          <p:cNvCxnSpPr>
            <a:cxnSpLocks/>
          </p:cNvCxnSpPr>
          <p:nvPr/>
        </p:nvCxnSpPr>
        <p:spPr>
          <a:xfrm flipH="1" flipV="1">
            <a:off x="3788419" y="2599096"/>
            <a:ext cx="0" cy="8710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a:extLst>
              <a:ext uri="{FF2B5EF4-FFF2-40B4-BE49-F238E27FC236}">
                <a16:creationId xmlns:a16="http://schemas.microsoft.com/office/drawing/2014/main" id="{C78794A8-E1CF-4ED2-B6A6-130D0649E5DC}"/>
              </a:ext>
            </a:extLst>
          </p:cNvPr>
          <p:cNvCxnSpPr>
            <a:cxnSpLocks/>
          </p:cNvCxnSpPr>
          <p:nvPr/>
        </p:nvCxnSpPr>
        <p:spPr>
          <a:xfrm flipV="1">
            <a:off x="3927995" y="2487893"/>
            <a:ext cx="100616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84">
            <a:extLst>
              <a:ext uri="{FF2B5EF4-FFF2-40B4-BE49-F238E27FC236}">
                <a16:creationId xmlns:a16="http://schemas.microsoft.com/office/drawing/2014/main" id="{15D0B98A-F7FA-41F7-A931-815C005CD6D5}"/>
              </a:ext>
            </a:extLst>
          </p:cNvPr>
          <p:cNvCxnSpPr>
            <a:cxnSpLocks/>
          </p:cNvCxnSpPr>
          <p:nvPr/>
        </p:nvCxnSpPr>
        <p:spPr>
          <a:xfrm flipV="1">
            <a:off x="5088996" y="2633577"/>
            <a:ext cx="0" cy="8726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85">
            <a:extLst>
              <a:ext uri="{FF2B5EF4-FFF2-40B4-BE49-F238E27FC236}">
                <a16:creationId xmlns:a16="http://schemas.microsoft.com/office/drawing/2014/main" id="{D6C7C918-3F32-4408-9257-BFD2D0ED0922}"/>
              </a:ext>
            </a:extLst>
          </p:cNvPr>
          <p:cNvCxnSpPr>
            <a:cxnSpLocks/>
            <a:stCxn id="131" idx="0"/>
          </p:cNvCxnSpPr>
          <p:nvPr/>
        </p:nvCxnSpPr>
        <p:spPr>
          <a:xfrm flipH="1" flipV="1">
            <a:off x="5072803" y="1056160"/>
            <a:ext cx="0" cy="129074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直線單箭頭接點 186">
            <a:extLst>
              <a:ext uri="{FF2B5EF4-FFF2-40B4-BE49-F238E27FC236}">
                <a16:creationId xmlns:a16="http://schemas.microsoft.com/office/drawing/2014/main" id="{79E644FD-4767-4F94-B97E-F2DFBB6DC76A}"/>
              </a:ext>
            </a:extLst>
          </p:cNvPr>
          <p:cNvCxnSpPr>
            <a:cxnSpLocks/>
          </p:cNvCxnSpPr>
          <p:nvPr/>
        </p:nvCxnSpPr>
        <p:spPr>
          <a:xfrm>
            <a:off x="5049387" y="1032658"/>
            <a:ext cx="89124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8" name="文字方塊 187">
                <a:extLst>
                  <a:ext uri="{FF2B5EF4-FFF2-40B4-BE49-F238E27FC236}">
                    <a16:creationId xmlns:a16="http://schemas.microsoft.com/office/drawing/2014/main" id="{FBFA01C2-8FDB-4266-98B7-459F1F12FC17}"/>
                  </a:ext>
                </a:extLst>
              </p:cNvPr>
              <p:cNvSpPr txBox="1"/>
              <p:nvPr/>
            </p:nvSpPr>
            <p:spPr>
              <a:xfrm>
                <a:off x="1922521" y="6084405"/>
                <a:ext cx="1485791"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sup>
                      </m:s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88" name="文字方塊 187">
                <a:extLst>
                  <a:ext uri="{FF2B5EF4-FFF2-40B4-BE49-F238E27FC236}">
                    <a16:creationId xmlns:a16="http://schemas.microsoft.com/office/drawing/2014/main" id="{FBFA01C2-8FDB-4266-98B7-459F1F12FC17}"/>
                  </a:ext>
                </a:extLst>
              </p:cNvPr>
              <p:cNvSpPr txBox="1">
                <a:spLocks noRot="1" noChangeAspect="1" noMove="1" noResize="1" noEditPoints="1" noAdjustHandles="1" noChangeArrowheads="1" noChangeShapeType="1" noTextEdit="1"/>
              </p:cNvSpPr>
              <p:nvPr/>
            </p:nvSpPr>
            <p:spPr>
              <a:xfrm>
                <a:off x="398520" y="6084405"/>
                <a:ext cx="1485791" cy="381258"/>
              </a:xfrm>
              <a:prstGeom prst="rect">
                <a:avLst/>
              </a:prstGeom>
              <a:blipFill>
                <a:blip r:embed="rId23"/>
                <a:stretch>
                  <a:fillRect l="-4508" t="-1587" r="-1230" b="-2381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9" name="文字方塊 188">
                <a:extLst>
                  <a:ext uri="{FF2B5EF4-FFF2-40B4-BE49-F238E27FC236}">
                    <a16:creationId xmlns:a16="http://schemas.microsoft.com/office/drawing/2014/main" id="{7B86C1F2-E043-4760-8970-BDCBAC6F6109}"/>
                  </a:ext>
                </a:extLst>
              </p:cNvPr>
              <p:cNvSpPr txBox="1"/>
              <p:nvPr/>
            </p:nvSpPr>
            <p:spPr>
              <a:xfrm>
                <a:off x="1932232" y="901981"/>
                <a:ext cx="1833835"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r>
                            <a:rPr lang="en-US" altLang="zh-TW" sz="2400" i="1">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r>
                            <a:rPr lang="en-US" altLang="zh-TW" sz="2400" i="1">
                              <a:latin typeface="Cambria Math" panose="02040503050406030204" pitchFamily="18" charset="0"/>
                            </a:rPr>
                            <m:t>,1</m:t>
                          </m:r>
                        </m:sup>
                      </m:s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89" name="文字方塊 188">
                <a:extLst>
                  <a:ext uri="{FF2B5EF4-FFF2-40B4-BE49-F238E27FC236}">
                    <a16:creationId xmlns:a16="http://schemas.microsoft.com/office/drawing/2014/main" id="{7B86C1F2-E043-4760-8970-BDCBAC6F6109}"/>
                  </a:ext>
                </a:extLst>
              </p:cNvPr>
              <p:cNvSpPr txBox="1">
                <a:spLocks noRot="1" noChangeAspect="1" noMove="1" noResize="1" noEditPoints="1" noAdjustHandles="1" noChangeArrowheads="1" noChangeShapeType="1" noTextEdit="1"/>
              </p:cNvSpPr>
              <p:nvPr/>
            </p:nvSpPr>
            <p:spPr>
              <a:xfrm>
                <a:off x="408231" y="901981"/>
                <a:ext cx="1833835" cy="381258"/>
              </a:xfrm>
              <a:prstGeom prst="rect">
                <a:avLst/>
              </a:prstGeom>
              <a:blipFill>
                <a:blip r:embed="rId24"/>
                <a:stretch>
                  <a:fillRect l="-3654" t="-1587" r="-997" b="-2381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0" name="文字方塊 189">
                <a:extLst>
                  <a:ext uri="{FF2B5EF4-FFF2-40B4-BE49-F238E27FC236}">
                    <a16:creationId xmlns:a16="http://schemas.microsoft.com/office/drawing/2014/main" id="{A44D8D39-FF37-4AC9-B0F7-2E3562CBA6EF}"/>
                  </a:ext>
                </a:extLst>
              </p:cNvPr>
              <p:cNvSpPr txBox="1"/>
              <p:nvPr/>
            </p:nvSpPr>
            <p:spPr>
              <a:xfrm>
                <a:off x="1922521" y="1390066"/>
                <a:ext cx="1833835"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r>
                            <a:rPr lang="en-US" altLang="zh-TW" sz="2400" i="1">
                              <a:latin typeface="Cambria Math" panose="02040503050406030204" pitchFamily="18" charset="0"/>
                            </a:rPr>
                            <m:t>,2</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r>
                            <a:rPr lang="en-US" altLang="zh-TW" sz="2400" i="1">
                              <a:latin typeface="Cambria Math" panose="02040503050406030204" pitchFamily="18" charset="0"/>
                            </a:rPr>
                            <m:t>,2</m:t>
                          </m:r>
                        </m:sup>
                      </m:s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90" name="文字方塊 189">
                <a:extLst>
                  <a:ext uri="{FF2B5EF4-FFF2-40B4-BE49-F238E27FC236}">
                    <a16:creationId xmlns:a16="http://schemas.microsoft.com/office/drawing/2014/main" id="{A44D8D39-FF37-4AC9-B0F7-2E3562CBA6EF}"/>
                  </a:ext>
                </a:extLst>
              </p:cNvPr>
              <p:cNvSpPr txBox="1">
                <a:spLocks noRot="1" noChangeAspect="1" noMove="1" noResize="1" noEditPoints="1" noAdjustHandles="1" noChangeArrowheads="1" noChangeShapeType="1" noTextEdit="1"/>
              </p:cNvSpPr>
              <p:nvPr/>
            </p:nvSpPr>
            <p:spPr>
              <a:xfrm>
                <a:off x="398520" y="1390066"/>
                <a:ext cx="1833835" cy="381258"/>
              </a:xfrm>
              <a:prstGeom prst="rect">
                <a:avLst/>
              </a:prstGeom>
              <a:blipFill>
                <a:blip r:embed="rId25"/>
                <a:stretch>
                  <a:fillRect l="-3654" t="-1587" r="-997" b="-23810"/>
                </a:stretch>
              </a:blipFill>
            </p:spPr>
            <p:txBody>
              <a:bodyPr/>
              <a:lstStyle/>
              <a:p>
                <a:r>
                  <a:rPr lang="zh-TW" altLang="en-US">
                    <a:noFill/>
                  </a:rPr>
                  <a:t> </a:t>
                </a:r>
              </a:p>
            </p:txBody>
          </p:sp>
        </mc:Fallback>
      </mc:AlternateContent>
      <p:sp>
        <p:nvSpPr>
          <p:cNvPr id="2" name="标题 1"/>
          <p:cNvSpPr>
            <a:spLocks noGrp="1"/>
          </p:cNvSpPr>
          <p:nvPr>
            <p:ph type="title"/>
          </p:nvPr>
        </p:nvSpPr>
        <p:spPr>
          <a:xfrm>
            <a:off x="826274" y="194888"/>
            <a:ext cx="9753146" cy="674233"/>
          </a:xfrm>
        </p:spPr>
        <p:txBody>
          <a:bodyPr/>
          <a:lstStyle/>
          <a:p>
            <a:r>
              <a:rPr lang="en-US" altLang="zh-TW" dirty="0"/>
              <a:t>Multi-head Self-attention</a:t>
            </a:r>
            <a:endParaRPr kumimoji="1" lang="zh-CN" altLang="en-US" dirty="0"/>
          </a:p>
        </p:txBody>
      </p:sp>
      <p:sp>
        <p:nvSpPr>
          <p:cNvPr id="3" name="内容占位符 2"/>
          <p:cNvSpPr>
            <a:spLocks noGrp="1"/>
          </p:cNvSpPr>
          <p:nvPr>
            <p:ph sz="quarter" idx="10"/>
          </p:nvPr>
        </p:nvSpPr>
        <p:spPr/>
        <p:txBody>
          <a:bodyPr/>
          <a:lstStyle/>
          <a:p>
            <a:endParaRPr kumimoji="1" lang="zh-CN" altLang="en-US" dirty="0"/>
          </a:p>
        </p:txBody>
      </p:sp>
    </p:spTree>
    <p:extLst>
      <p:ext uri="{BB962C8B-B14F-4D97-AF65-F5344CB8AC3E}">
        <p14:creationId xmlns:p14="http://schemas.microsoft.com/office/powerpoint/2010/main" val="247837131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4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4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5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6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6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6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6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6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6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7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7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7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7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7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61"/>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8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35"/>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18"/>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2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20"/>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8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30"/>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85"/>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19"/>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22"/>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27"/>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186"/>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87"/>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28"/>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29"/>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3" grpId="0"/>
      <p:bldP spid="64" grpId="0" animBg="1"/>
      <p:bldP spid="65" grpId="0"/>
      <p:bldP spid="84" grpId="0" animBg="1"/>
      <p:bldP spid="85" grpId="0"/>
      <p:bldP spid="86" grpId="0" animBg="1"/>
      <p:bldP spid="87" grpId="0"/>
      <p:bldP spid="92" grpId="0" animBg="1"/>
      <p:bldP spid="93" grpId="0"/>
      <p:bldP spid="94" grpId="0" animBg="1"/>
      <p:bldP spid="95" grpId="0"/>
      <p:bldP spid="142" grpId="0" animBg="1"/>
      <p:bldP spid="143" grpId="0" animBg="1"/>
      <p:bldP spid="144" grpId="0"/>
      <p:bldP spid="151" grpId="0"/>
      <p:bldP spid="157" grpId="0" animBg="1"/>
      <p:bldP spid="158" grpId="0"/>
      <p:bldP spid="159" grpId="0" animBg="1"/>
      <p:bldP spid="160" grpId="0"/>
      <p:bldP spid="165" grpId="0" animBg="1"/>
      <p:bldP spid="166" grpId="0"/>
      <p:bldP spid="167" grpId="0" animBg="1"/>
      <p:bldP spid="168" grpId="0"/>
      <p:bldP spid="172" grpId="0" animBg="1"/>
      <p:bldP spid="173" grpId="0"/>
      <p:bldP spid="174" grpId="0" animBg="1"/>
      <p:bldP spid="175" grpId="0"/>
      <p:bldP spid="120" grpId="0" animBg="1"/>
      <p:bldP spid="135" grpId="0" animBg="1"/>
      <p:bldP spid="189" grpId="0"/>
      <p:bldP spid="19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 name="直線單箭頭接點 80">
            <a:extLst>
              <a:ext uri="{FF2B5EF4-FFF2-40B4-BE49-F238E27FC236}">
                <a16:creationId xmlns:a16="http://schemas.microsoft.com/office/drawing/2014/main" id="{FEBAF7FA-9A52-43FE-A44E-924758A67A0E}"/>
              </a:ext>
            </a:extLst>
          </p:cNvPr>
          <p:cNvCxnSpPr>
            <a:cxnSpLocks/>
          </p:cNvCxnSpPr>
          <p:nvPr/>
        </p:nvCxnSpPr>
        <p:spPr>
          <a:xfrm flipV="1">
            <a:off x="4120456" y="474271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BC1ADA4C-3EDE-4EF5-9E58-BE8A9FEEB2B5}"/>
              </a:ext>
            </a:extLst>
          </p:cNvPr>
          <p:cNvCxnSpPr>
            <a:cxnSpLocks/>
          </p:cNvCxnSpPr>
          <p:nvPr/>
        </p:nvCxnSpPr>
        <p:spPr>
          <a:xfrm flipV="1">
            <a:off x="5414618" y="4739780"/>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1D62AE9B-0F12-48B0-98F3-131EC32264A4}"/>
              </a:ext>
            </a:extLst>
          </p:cNvPr>
          <p:cNvCxnSpPr>
            <a:cxnSpLocks/>
          </p:cNvCxnSpPr>
          <p:nvPr/>
        </p:nvCxnSpPr>
        <p:spPr>
          <a:xfrm>
            <a:off x="2367078" y="4750012"/>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2F49220C-299E-486B-9728-F63BD0E8FDF9}"/>
              </a:ext>
            </a:extLst>
          </p:cNvPr>
          <p:cNvCxnSpPr>
            <a:cxnSpLocks/>
          </p:cNvCxnSpPr>
          <p:nvPr/>
        </p:nvCxnSpPr>
        <p:spPr>
          <a:xfrm flipV="1">
            <a:off x="2687065" y="4744823"/>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CDF0E9D5-BFB6-430B-B7A6-CC1ED6A3BED7}"/>
              </a:ext>
            </a:extLst>
          </p:cNvPr>
          <p:cNvCxnSpPr>
            <a:cxnSpLocks/>
          </p:cNvCxnSpPr>
          <p:nvPr/>
        </p:nvCxnSpPr>
        <p:spPr>
          <a:xfrm flipV="1">
            <a:off x="2345249" y="4487225"/>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64B57A16-7180-4774-8BF8-E837319C8538}"/>
              </a:ext>
            </a:extLst>
          </p:cNvPr>
          <p:cNvCxnSpPr>
            <a:cxnSpLocks/>
          </p:cNvCxnSpPr>
          <p:nvPr/>
        </p:nvCxnSpPr>
        <p:spPr>
          <a:xfrm flipV="1">
            <a:off x="3044616" y="4473329"/>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5ACEA257-6C41-43FC-BE26-00A9F07663A6}"/>
              </a:ext>
            </a:extLst>
          </p:cNvPr>
          <p:cNvSpPr/>
          <p:nvPr/>
        </p:nvSpPr>
        <p:spPr>
          <a:xfrm>
            <a:off x="3880894" y="6084406"/>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3" name="矩形 12">
            <a:extLst>
              <a:ext uri="{FF2B5EF4-FFF2-40B4-BE49-F238E27FC236}">
                <a16:creationId xmlns:a16="http://schemas.microsoft.com/office/drawing/2014/main" id="{6E285AF8-2060-448A-8624-6BBF6F1FF398}"/>
              </a:ext>
            </a:extLst>
          </p:cNvPr>
          <p:cNvSpPr/>
          <p:nvPr/>
        </p:nvSpPr>
        <p:spPr>
          <a:xfrm>
            <a:off x="3960123" y="50062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EF611EDB-4EE7-4247-AF5E-DF99E98128FF}"/>
                  </a:ext>
                </a:extLst>
              </p:cNvPr>
              <p:cNvSpPr txBox="1"/>
              <p:nvPr/>
            </p:nvSpPr>
            <p:spPr>
              <a:xfrm>
                <a:off x="3778639" y="505405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4" name="文字方塊 13">
                <a:extLst>
                  <a:ext uri="{FF2B5EF4-FFF2-40B4-BE49-F238E27FC236}">
                    <a16:creationId xmlns:a16="http://schemas.microsoft.com/office/drawing/2014/main" id="{EF611EDB-4EE7-4247-AF5E-DF99E98128FF}"/>
                  </a:ext>
                </a:extLst>
              </p:cNvPr>
              <p:cNvSpPr txBox="1">
                <a:spLocks noRot="1" noChangeAspect="1" noMove="1" noResize="1" noEditPoints="1" noAdjustHandles="1" noChangeArrowheads="1" noChangeShapeType="1" noTextEdit="1"/>
              </p:cNvSpPr>
              <p:nvPr/>
            </p:nvSpPr>
            <p:spPr>
              <a:xfrm>
                <a:off x="2254638" y="5054058"/>
                <a:ext cx="715161" cy="473591"/>
              </a:xfrm>
              <a:prstGeom prst="rect">
                <a:avLst/>
              </a:prstGeom>
              <a:blipFill>
                <a:blip r:embed="rId2"/>
                <a:stretch>
                  <a:fillRect/>
                </a:stretch>
              </a:blipFill>
            </p:spPr>
            <p:txBody>
              <a:bodyPr/>
              <a:lstStyle/>
              <a:p>
                <a:r>
                  <a:rPr lang="zh-TW" altLang="en-US">
                    <a:noFill/>
                  </a:rPr>
                  <a:t> </a:t>
                </a:r>
              </a:p>
            </p:txBody>
          </p:sp>
        </mc:Fallback>
      </mc:AlternateContent>
      <p:cxnSp>
        <p:nvCxnSpPr>
          <p:cNvPr id="17" name="直線單箭頭接點 16">
            <a:extLst>
              <a:ext uri="{FF2B5EF4-FFF2-40B4-BE49-F238E27FC236}">
                <a16:creationId xmlns:a16="http://schemas.microsoft.com/office/drawing/2014/main" id="{82452422-F25D-41BF-8A03-773978232C2A}"/>
              </a:ext>
            </a:extLst>
          </p:cNvPr>
          <p:cNvCxnSpPr>
            <a:cxnSpLocks/>
          </p:cNvCxnSpPr>
          <p:nvPr/>
        </p:nvCxnSpPr>
        <p:spPr>
          <a:xfrm flipV="1">
            <a:off x="4112711" y="5550188"/>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D0DCA3CC-418B-482F-970B-9A0F14D677FF}"/>
              </a:ext>
            </a:extLst>
          </p:cNvPr>
          <p:cNvCxnSpPr>
            <a:cxnSpLocks/>
          </p:cNvCxnSpPr>
          <p:nvPr/>
        </p:nvCxnSpPr>
        <p:spPr>
          <a:xfrm>
            <a:off x="2666058" y="5831695"/>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1" name="群組 40">
            <a:extLst>
              <a:ext uri="{FF2B5EF4-FFF2-40B4-BE49-F238E27FC236}">
                <a16:creationId xmlns:a16="http://schemas.microsoft.com/office/drawing/2014/main" id="{06DF0724-10C6-492F-8CEB-3C5C2EB8199C}"/>
              </a:ext>
            </a:extLst>
          </p:cNvPr>
          <p:cNvGrpSpPr/>
          <p:nvPr/>
        </p:nvGrpSpPr>
        <p:grpSpPr>
          <a:xfrm>
            <a:off x="5077437" y="5006242"/>
            <a:ext cx="715161" cy="813431"/>
            <a:chOff x="3154887" y="3748362"/>
            <a:chExt cx="715161" cy="813431"/>
          </a:xfrm>
        </p:grpSpPr>
        <p:sp>
          <p:nvSpPr>
            <p:cNvPr id="11" name="矩形 10">
              <a:extLst>
                <a:ext uri="{FF2B5EF4-FFF2-40B4-BE49-F238E27FC236}">
                  <a16:creationId xmlns:a16="http://schemas.microsoft.com/office/drawing/2014/main" id="{684D2D8C-7825-4094-B321-8D1F46277830}"/>
                </a:ext>
              </a:extLst>
            </p:cNvPr>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CAE55535-1353-49C5-B3CD-693B9838336C}"/>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2" name="文字方塊 11">
                  <a:extLst>
                    <a:ext uri="{FF2B5EF4-FFF2-40B4-BE49-F238E27FC236}">
                      <a16:creationId xmlns:a16="http://schemas.microsoft.com/office/drawing/2014/main" id="{CAE55535-1353-49C5-B3CD-693B9838336C}"/>
                    </a:ext>
                  </a:extLst>
                </p:cNvPr>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a:blip r:embed="rId3"/>
                  <a:stretch>
                    <a:fillRect/>
                  </a:stretch>
                </a:blipFill>
              </p:spPr>
              <p:txBody>
                <a:bodyPr/>
                <a:lstStyle/>
                <a:p>
                  <a:r>
                    <a:rPr lang="zh-TW" altLang="en-US">
                      <a:noFill/>
                    </a:rPr>
                    <a:t> </a:t>
                  </a:r>
                </a:p>
              </p:txBody>
            </p:sp>
          </mc:Fallback>
        </mc:AlternateContent>
        <p:cxnSp>
          <p:nvCxnSpPr>
            <p:cNvPr id="20" name="直線單箭頭接點 19">
              <a:extLst>
                <a:ext uri="{FF2B5EF4-FFF2-40B4-BE49-F238E27FC236}">
                  <a16:creationId xmlns:a16="http://schemas.microsoft.com/office/drawing/2014/main" id="{8D0FAA61-11F8-4343-9FAC-AA292A7C762F}"/>
                </a:ext>
              </a:extLst>
            </p:cNvPr>
            <p:cNvCxnSpPr>
              <a:cxnSpLocks/>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8081FC01-0DAE-4DE3-929C-91D6FBDF2D71}"/>
                  </a:ext>
                </a:extLst>
              </p:cNvPr>
              <p:cNvSpPr txBox="1"/>
              <p:nvPr/>
            </p:nvSpPr>
            <p:spPr>
              <a:xfrm>
                <a:off x="3788420" y="615281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21" name="文字方塊 20">
                <a:extLst>
                  <a:ext uri="{FF2B5EF4-FFF2-40B4-BE49-F238E27FC236}">
                    <a16:creationId xmlns:a16="http://schemas.microsoft.com/office/drawing/2014/main" id="{8081FC01-0DAE-4DE3-929C-91D6FBDF2D71}"/>
                  </a:ext>
                </a:extLst>
              </p:cNvPr>
              <p:cNvSpPr txBox="1">
                <a:spLocks noRot="1" noChangeAspect="1" noMove="1" noResize="1" noEditPoints="1" noAdjustHandles="1" noChangeArrowheads="1" noChangeShapeType="1" noTextEdit="1"/>
              </p:cNvSpPr>
              <p:nvPr/>
            </p:nvSpPr>
            <p:spPr>
              <a:xfrm>
                <a:off x="2264419" y="6152809"/>
                <a:ext cx="715161" cy="473591"/>
              </a:xfrm>
              <a:prstGeom prst="rect">
                <a:avLst/>
              </a:prstGeom>
              <a:blipFill>
                <a:blip r:embed="rId4"/>
                <a:stretch>
                  <a:fillRect/>
                </a:stretch>
              </a:blipFill>
            </p:spPr>
            <p:txBody>
              <a:bodyPr/>
              <a:lstStyle/>
              <a:p>
                <a:r>
                  <a:rPr lang="zh-TW" altLang="en-US">
                    <a:noFill/>
                  </a:rPr>
                  <a:t> </a:t>
                </a:r>
              </a:p>
            </p:txBody>
          </p:sp>
        </mc:Fallback>
      </mc:AlternateContent>
      <p:grpSp>
        <p:nvGrpSpPr>
          <p:cNvPr id="42" name="群組 41">
            <a:extLst>
              <a:ext uri="{FF2B5EF4-FFF2-40B4-BE49-F238E27FC236}">
                <a16:creationId xmlns:a16="http://schemas.microsoft.com/office/drawing/2014/main" id="{D7E1C23A-1289-43B5-8C12-9C14808752E0}"/>
              </a:ext>
            </a:extLst>
          </p:cNvPr>
          <p:cNvGrpSpPr/>
          <p:nvPr/>
        </p:nvGrpSpPr>
        <p:grpSpPr>
          <a:xfrm>
            <a:off x="2355203" y="5006242"/>
            <a:ext cx="715161" cy="813431"/>
            <a:chOff x="1299972" y="3748362"/>
            <a:chExt cx="715161" cy="813431"/>
          </a:xfrm>
        </p:grpSpPr>
        <p:grpSp>
          <p:nvGrpSpPr>
            <p:cNvPr id="39" name="群組 38">
              <a:extLst>
                <a:ext uri="{FF2B5EF4-FFF2-40B4-BE49-F238E27FC236}">
                  <a16:creationId xmlns:a16="http://schemas.microsoft.com/office/drawing/2014/main" id="{3B9ACEB8-D3E3-4435-A9DC-290C63A78BFB}"/>
                </a:ext>
              </a:extLst>
            </p:cNvPr>
            <p:cNvGrpSpPr/>
            <p:nvPr/>
          </p:nvGrpSpPr>
          <p:grpSpPr>
            <a:xfrm>
              <a:off x="1488062" y="3748362"/>
              <a:ext cx="288000" cy="813431"/>
              <a:chOff x="2212165" y="3748362"/>
              <a:chExt cx="288000" cy="813431"/>
            </a:xfrm>
          </p:grpSpPr>
          <p:sp>
            <p:nvSpPr>
              <p:cNvPr id="15" name="矩形 14">
                <a:extLst>
                  <a:ext uri="{FF2B5EF4-FFF2-40B4-BE49-F238E27FC236}">
                    <a16:creationId xmlns:a16="http://schemas.microsoft.com/office/drawing/2014/main" id="{51E5C2E0-E1A6-4A3D-82A8-5ADA26D6A31B}"/>
                  </a:ext>
                </a:extLst>
              </p:cNvPr>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9" name="直線單箭頭接點 18">
                <a:extLst>
                  <a:ext uri="{FF2B5EF4-FFF2-40B4-BE49-F238E27FC236}">
                    <a16:creationId xmlns:a16="http://schemas.microsoft.com/office/drawing/2014/main" id="{4CFB0120-F33F-48CB-A22B-16B52C4209D9}"/>
                  </a:ext>
                </a:extLst>
              </p:cNvPr>
              <p:cNvCxnSpPr>
                <a:cxnSpLocks/>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B327653C-8387-4F7D-9B60-A89815B2D95C}"/>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6" name="文字方塊 15">
                  <a:extLst>
                    <a:ext uri="{FF2B5EF4-FFF2-40B4-BE49-F238E27FC236}">
                      <a16:creationId xmlns:a16="http://schemas.microsoft.com/office/drawing/2014/main" id="{B327653C-8387-4F7D-9B60-A89815B2D95C}"/>
                    </a:ext>
                  </a:extLst>
                </p:cNvPr>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a:blip r:embed="rId5"/>
                  <a:stretch>
                    <a:fillRect b="-10256"/>
                  </a:stretch>
                </a:blipFill>
              </p:spPr>
              <p:txBody>
                <a:bodyPr/>
                <a:lstStyle/>
                <a:p>
                  <a:r>
                    <a:rPr lang="zh-TW" altLang="en-US">
                      <a:noFill/>
                    </a:rPr>
                    <a:t> </a:t>
                  </a:r>
                </a:p>
              </p:txBody>
            </p:sp>
          </mc:Fallback>
        </mc:AlternateContent>
      </p:grpSp>
      <p:sp>
        <p:nvSpPr>
          <p:cNvPr id="54" name="矩形 53">
            <a:extLst>
              <a:ext uri="{FF2B5EF4-FFF2-40B4-BE49-F238E27FC236}">
                <a16:creationId xmlns:a16="http://schemas.microsoft.com/office/drawing/2014/main" id="{E221CF90-0A7D-4C0E-A2CC-15ED7B86ED19}"/>
              </a:ext>
            </a:extLst>
          </p:cNvPr>
          <p:cNvSpPr/>
          <p:nvPr/>
        </p:nvSpPr>
        <p:spPr>
          <a:xfrm>
            <a:off x="2201249" y="390948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8BC01294-7889-4FBA-B708-F74A49C81C8C}"/>
                  </a:ext>
                </a:extLst>
              </p:cNvPr>
              <p:cNvSpPr txBox="1"/>
              <p:nvPr/>
            </p:nvSpPr>
            <p:spPr>
              <a:xfrm>
                <a:off x="2817352" y="344490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r>
                            <a:rPr lang="en-US" altLang="zh-TW" sz="2400" i="1">
                              <a:latin typeface="Cambria Math" panose="02040503050406030204" pitchFamily="18" charset="0"/>
                            </a:rPr>
                            <m:t>,2</m:t>
                          </m:r>
                        </m:sup>
                      </m:sSup>
                    </m:oMath>
                  </m:oMathPara>
                </a14:m>
                <a:endParaRPr lang="zh-TW" altLang="en-US" sz="2400" dirty="0"/>
              </a:p>
            </p:txBody>
          </p:sp>
        </mc:Choice>
        <mc:Fallback xmlns="">
          <p:sp>
            <p:nvSpPr>
              <p:cNvPr id="63" name="文字方塊 62">
                <a:extLst>
                  <a:ext uri="{FF2B5EF4-FFF2-40B4-BE49-F238E27FC236}">
                    <a16:creationId xmlns:a16="http://schemas.microsoft.com/office/drawing/2014/main" id="{8BC01294-7889-4FBA-B708-F74A49C81C8C}"/>
                  </a:ext>
                </a:extLst>
              </p:cNvPr>
              <p:cNvSpPr txBox="1">
                <a:spLocks noRot="1" noChangeAspect="1" noMove="1" noResize="1" noEditPoints="1" noAdjustHandles="1" noChangeArrowheads="1" noChangeShapeType="1" noTextEdit="1"/>
              </p:cNvSpPr>
              <p:nvPr/>
            </p:nvSpPr>
            <p:spPr>
              <a:xfrm>
                <a:off x="1293351" y="3444906"/>
                <a:ext cx="715161" cy="473591"/>
              </a:xfrm>
              <a:prstGeom prst="rect">
                <a:avLst/>
              </a:prstGeom>
              <a:blipFill>
                <a:blip r:embed="rId6"/>
                <a:stretch>
                  <a:fillRect b="-10256"/>
                </a:stretch>
              </a:blipFill>
            </p:spPr>
            <p:txBody>
              <a:bodyPr/>
              <a:lstStyle/>
              <a:p>
                <a:r>
                  <a:rPr lang="zh-TW" altLang="en-US">
                    <a:noFill/>
                  </a:rPr>
                  <a:t> </a:t>
                </a:r>
              </a:p>
            </p:txBody>
          </p:sp>
        </mc:Fallback>
      </mc:AlternateContent>
      <p:sp>
        <p:nvSpPr>
          <p:cNvPr id="64" name="矩形 63">
            <a:extLst>
              <a:ext uri="{FF2B5EF4-FFF2-40B4-BE49-F238E27FC236}">
                <a16:creationId xmlns:a16="http://schemas.microsoft.com/office/drawing/2014/main" id="{55E8DCFD-87AC-4F39-838D-EAF48E1AA2C6}"/>
              </a:ext>
            </a:extLst>
          </p:cNvPr>
          <p:cNvSpPr/>
          <p:nvPr/>
        </p:nvSpPr>
        <p:spPr>
          <a:xfrm>
            <a:off x="2921044" y="389409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04340317-C68A-4B3D-9D7E-4687FBD9262D}"/>
                  </a:ext>
                </a:extLst>
              </p:cNvPr>
              <p:cNvSpPr txBox="1"/>
              <p:nvPr/>
            </p:nvSpPr>
            <p:spPr>
              <a:xfrm>
                <a:off x="2078294" y="343492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65" name="文字方塊 64">
                <a:extLst>
                  <a:ext uri="{FF2B5EF4-FFF2-40B4-BE49-F238E27FC236}">
                    <a16:creationId xmlns:a16="http://schemas.microsoft.com/office/drawing/2014/main" id="{04340317-C68A-4B3D-9D7E-4687FBD9262D}"/>
                  </a:ext>
                </a:extLst>
              </p:cNvPr>
              <p:cNvSpPr txBox="1">
                <a:spLocks noRot="1" noChangeAspect="1" noMove="1" noResize="1" noEditPoints="1" noAdjustHandles="1" noChangeArrowheads="1" noChangeShapeType="1" noTextEdit="1"/>
              </p:cNvSpPr>
              <p:nvPr/>
            </p:nvSpPr>
            <p:spPr>
              <a:xfrm>
                <a:off x="554293" y="3434925"/>
                <a:ext cx="715161" cy="473591"/>
              </a:xfrm>
              <a:prstGeom prst="rect">
                <a:avLst/>
              </a:prstGeom>
              <a:blipFill>
                <a:blip r:embed="rId7"/>
                <a:stretch>
                  <a:fillRect b="-10256"/>
                </a:stretch>
              </a:blipFill>
            </p:spPr>
            <p:txBody>
              <a:bodyPr/>
              <a:lstStyle/>
              <a:p>
                <a:r>
                  <a:rPr lang="zh-TW" altLang="en-US">
                    <a:noFill/>
                  </a:rPr>
                  <a:t> </a:t>
                </a:r>
              </a:p>
            </p:txBody>
          </p:sp>
        </mc:Fallback>
      </mc:AlternateContent>
      <p:cxnSp>
        <p:nvCxnSpPr>
          <p:cNvPr id="80" name="直線單箭頭接點 79">
            <a:extLst>
              <a:ext uri="{FF2B5EF4-FFF2-40B4-BE49-F238E27FC236}">
                <a16:creationId xmlns:a16="http://schemas.microsoft.com/office/drawing/2014/main" id="{370B5727-0DE9-417A-808A-F9623AEECD30}"/>
              </a:ext>
            </a:extLst>
          </p:cNvPr>
          <p:cNvCxnSpPr>
            <a:cxnSpLocks/>
          </p:cNvCxnSpPr>
          <p:nvPr/>
        </p:nvCxnSpPr>
        <p:spPr>
          <a:xfrm>
            <a:off x="3800469" y="474790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237FA8A2-F1D5-42CD-B9AF-4A324B1D141B}"/>
              </a:ext>
            </a:extLst>
          </p:cNvPr>
          <p:cNvCxnSpPr>
            <a:cxnSpLocks/>
          </p:cNvCxnSpPr>
          <p:nvPr/>
        </p:nvCxnSpPr>
        <p:spPr>
          <a:xfrm flipV="1">
            <a:off x="3778640" y="448511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554DB6FE-A524-4174-B121-6791CCB6A187}"/>
              </a:ext>
            </a:extLst>
          </p:cNvPr>
          <p:cNvCxnSpPr>
            <a:cxnSpLocks/>
          </p:cNvCxnSpPr>
          <p:nvPr/>
        </p:nvCxnSpPr>
        <p:spPr>
          <a:xfrm flipV="1">
            <a:off x="4478007" y="447121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E8AC16EE-707D-4413-85C3-7E75144290EF}"/>
              </a:ext>
            </a:extLst>
          </p:cNvPr>
          <p:cNvSpPr/>
          <p:nvPr/>
        </p:nvSpPr>
        <p:spPr>
          <a:xfrm>
            <a:off x="3634640" y="390737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EDF4CA8B-ACE4-4BAC-ADA9-8F1A37D8CCD6}"/>
                  </a:ext>
                </a:extLst>
              </p:cNvPr>
              <p:cNvSpPr txBox="1"/>
              <p:nvPr/>
            </p:nvSpPr>
            <p:spPr>
              <a:xfrm>
                <a:off x="4250743" y="344279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𝑖</m:t>
                          </m:r>
                          <m:r>
                            <a:rPr lang="en-US" altLang="zh-TW" sz="2400" i="1">
                              <a:latin typeface="Cambria Math" panose="02040503050406030204" pitchFamily="18" charset="0"/>
                            </a:rPr>
                            <m:t>,2</m:t>
                          </m:r>
                        </m:sup>
                      </m:sSup>
                    </m:oMath>
                  </m:oMathPara>
                </a14:m>
                <a:endParaRPr lang="zh-TW" altLang="en-US" sz="2400" dirty="0"/>
              </a:p>
            </p:txBody>
          </p:sp>
        </mc:Choice>
        <mc:Fallback xmlns="">
          <p:sp>
            <p:nvSpPr>
              <p:cNvPr id="85" name="文字方塊 84">
                <a:extLst>
                  <a:ext uri="{FF2B5EF4-FFF2-40B4-BE49-F238E27FC236}">
                    <a16:creationId xmlns:a16="http://schemas.microsoft.com/office/drawing/2014/main" id="{EDF4CA8B-ACE4-4BAC-ADA9-8F1A37D8CCD6}"/>
                  </a:ext>
                </a:extLst>
              </p:cNvPr>
              <p:cNvSpPr txBox="1">
                <a:spLocks noRot="1" noChangeAspect="1" noMove="1" noResize="1" noEditPoints="1" noAdjustHandles="1" noChangeArrowheads="1" noChangeShapeType="1" noTextEdit="1"/>
              </p:cNvSpPr>
              <p:nvPr/>
            </p:nvSpPr>
            <p:spPr>
              <a:xfrm>
                <a:off x="2726742" y="3442794"/>
                <a:ext cx="715161" cy="473591"/>
              </a:xfrm>
              <a:prstGeom prst="rect">
                <a:avLst/>
              </a:prstGeom>
              <a:blipFill>
                <a:blip r:embed="rId8"/>
                <a:stretch>
                  <a:fillRect/>
                </a:stretch>
              </a:blipFill>
            </p:spPr>
            <p:txBody>
              <a:bodyPr/>
              <a:lstStyle/>
              <a:p>
                <a:r>
                  <a:rPr lang="zh-TW" altLang="en-US">
                    <a:noFill/>
                  </a:rPr>
                  <a:t> </a:t>
                </a:r>
              </a:p>
            </p:txBody>
          </p:sp>
        </mc:Fallback>
      </mc:AlternateContent>
      <p:sp>
        <p:nvSpPr>
          <p:cNvPr id="86" name="矩形 85">
            <a:extLst>
              <a:ext uri="{FF2B5EF4-FFF2-40B4-BE49-F238E27FC236}">
                <a16:creationId xmlns:a16="http://schemas.microsoft.com/office/drawing/2014/main" id="{A283BE6A-E96F-404C-B925-4A5CF53515E9}"/>
              </a:ext>
            </a:extLst>
          </p:cNvPr>
          <p:cNvSpPr/>
          <p:nvPr/>
        </p:nvSpPr>
        <p:spPr>
          <a:xfrm>
            <a:off x="4354435" y="389198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7" name="文字方塊 86">
                <a:extLst>
                  <a:ext uri="{FF2B5EF4-FFF2-40B4-BE49-F238E27FC236}">
                    <a16:creationId xmlns:a16="http://schemas.microsoft.com/office/drawing/2014/main" id="{8B39BD47-3F92-40C9-AEB1-ECC528E5B0A9}"/>
                  </a:ext>
                </a:extLst>
              </p:cNvPr>
              <p:cNvSpPr txBox="1"/>
              <p:nvPr/>
            </p:nvSpPr>
            <p:spPr>
              <a:xfrm>
                <a:off x="3532963" y="343410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𝑖</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87" name="文字方塊 86">
                <a:extLst>
                  <a:ext uri="{FF2B5EF4-FFF2-40B4-BE49-F238E27FC236}">
                    <a16:creationId xmlns:a16="http://schemas.microsoft.com/office/drawing/2014/main" id="{8B39BD47-3F92-40C9-AEB1-ECC528E5B0A9}"/>
                  </a:ext>
                </a:extLst>
              </p:cNvPr>
              <p:cNvSpPr txBox="1">
                <a:spLocks noRot="1" noChangeAspect="1" noMove="1" noResize="1" noEditPoints="1" noAdjustHandles="1" noChangeArrowheads="1" noChangeShapeType="1" noTextEdit="1"/>
              </p:cNvSpPr>
              <p:nvPr/>
            </p:nvSpPr>
            <p:spPr>
              <a:xfrm>
                <a:off x="2008962" y="3434108"/>
                <a:ext cx="715161" cy="473591"/>
              </a:xfrm>
              <a:prstGeom prst="rect">
                <a:avLst/>
              </a:prstGeom>
              <a:blipFill>
                <a:blip r:embed="rId9"/>
                <a:stretch>
                  <a:fillRect/>
                </a:stretch>
              </a:blipFill>
            </p:spPr>
            <p:txBody>
              <a:bodyPr/>
              <a:lstStyle/>
              <a:p>
                <a:r>
                  <a:rPr lang="zh-TW" altLang="en-US">
                    <a:noFill/>
                  </a:rPr>
                  <a:t> </a:t>
                </a:r>
              </a:p>
            </p:txBody>
          </p:sp>
        </mc:Fallback>
      </mc:AlternateContent>
      <p:cxnSp>
        <p:nvCxnSpPr>
          <p:cNvPr id="88" name="直線單箭頭接點 87">
            <a:extLst>
              <a:ext uri="{FF2B5EF4-FFF2-40B4-BE49-F238E27FC236}">
                <a16:creationId xmlns:a16="http://schemas.microsoft.com/office/drawing/2014/main" id="{99FA4966-947C-4D89-8863-E3158BD623B4}"/>
              </a:ext>
            </a:extLst>
          </p:cNvPr>
          <p:cNvCxnSpPr>
            <a:cxnSpLocks/>
          </p:cNvCxnSpPr>
          <p:nvPr/>
        </p:nvCxnSpPr>
        <p:spPr>
          <a:xfrm>
            <a:off x="5094631" y="4744969"/>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0D8C94F5-7013-4A18-A148-966A3554B83D}"/>
              </a:ext>
            </a:extLst>
          </p:cNvPr>
          <p:cNvCxnSpPr>
            <a:cxnSpLocks/>
          </p:cNvCxnSpPr>
          <p:nvPr/>
        </p:nvCxnSpPr>
        <p:spPr>
          <a:xfrm flipV="1">
            <a:off x="5072802" y="4482182"/>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B8EBC7C4-AE97-4A58-9D77-A5533426A057}"/>
              </a:ext>
            </a:extLst>
          </p:cNvPr>
          <p:cNvCxnSpPr>
            <a:cxnSpLocks/>
          </p:cNvCxnSpPr>
          <p:nvPr/>
        </p:nvCxnSpPr>
        <p:spPr>
          <a:xfrm flipV="1">
            <a:off x="5772169" y="446828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99928ECE-5F92-4944-8DEC-961DAF7A6383}"/>
              </a:ext>
            </a:extLst>
          </p:cNvPr>
          <p:cNvSpPr/>
          <p:nvPr/>
        </p:nvSpPr>
        <p:spPr>
          <a:xfrm>
            <a:off x="4928802" y="390444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FB089001-CD01-40FC-BFE7-FCDB2C2C2255}"/>
                  </a:ext>
                </a:extLst>
              </p:cNvPr>
              <p:cNvSpPr txBox="1"/>
              <p:nvPr/>
            </p:nvSpPr>
            <p:spPr>
              <a:xfrm>
                <a:off x="5544905" y="3439864"/>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𝑖</m:t>
                          </m:r>
                          <m:r>
                            <a:rPr lang="en-US" altLang="zh-TW" sz="2400" i="1">
                              <a:latin typeface="Cambria Math" panose="02040503050406030204" pitchFamily="18" charset="0"/>
                            </a:rPr>
                            <m:t>,2</m:t>
                          </m:r>
                        </m:sup>
                      </m:sSup>
                    </m:oMath>
                  </m:oMathPara>
                </a14:m>
                <a:endParaRPr lang="zh-TW" altLang="en-US" sz="2400" dirty="0"/>
              </a:p>
            </p:txBody>
          </p:sp>
        </mc:Choice>
        <mc:Fallback xmlns="">
          <p:sp>
            <p:nvSpPr>
              <p:cNvPr id="93" name="文字方塊 92">
                <a:extLst>
                  <a:ext uri="{FF2B5EF4-FFF2-40B4-BE49-F238E27FC236}">
                    <a16:creationId xmlns:a16="http://schemas.microsoft.com/office/drawing/2014/main" id="{FB089001-CD01-40FC-BFE7-FCDB2C2C2255}"/>
                  </a:ext>
                </a:extLst>
              </p:cNvPr>
              <p:cNvSpPr txBox="1">
                <a:spLocks noRot="1" noChangeAspect="1" noMove="1" noResize="1" noEditPoints="1" noAdjustHandles="1" noChangeArrowheads="1" noChangeShapeType="1" noTextEdit="1"/>
              </p:cNvSpPr>
              <p:nvPr/>
            </p:nvSpPr>
            <p:spPr>
              <a:xfrm>
                <a:off x="4020904" y="3439863"/>
                <a:ext cx="715161" cy="473591"/>
              </a:xfrm>
              <a:prstGeom prst="rect">
                <a:avLst/>
              </a:prstGeom>
              <a:blipFill>
                <a:blip r:embed="rId10"/>
                <a:stretch>
                  <a:fillRect/>
                </a:stretch>
              </a:blipFill>
            </p:spPr>
            <p:txBody>
              <a:bodyPr/>
              <a:lstStyle/>
              <a:p>
                <a:r>
                  <a:rPr lang="zh-TW" altLang="en-US">
                    <a:noFill/>
                  </a:rPr>
                  <a:t> </a:t>
                </a:r>
              </a:p>
            </p:txBody>
          </p:sp>
        </mc:Fallback>
      </mc:AlternateContent>
      <p:sp>
        <p:nvSpPr>
          <p:cNvPr id="94" name="矩形 93">
            <a:extLst>
              <a:ext uri="{FF2B5EF4-FFF2-40B4-BE49-F238E27FC236}">
                <a16:creationId xmlns:a16="http://schemas.microsoft.com/office/drawing/2014/main" id="{707C68F1-12A8-468A-9EE4-D4AACADC6FA7}"/>
              </a:ext>
            </a:extLst>
          </p:cNvPr>
          <p:cNvSpPr/>
          <p:nvPr/>
        </p:nvSpPr>
        <p:spPr>
          <a:xfrm>
            <a:off x="5648597" y="388905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5" name="文字方塊 94">
                <a:extLst>
                  <a:ext uri="{FF2B5EF4-FFF2-40B4-BE49-F238E27FC236}">
                    <a16:creationId xmlns:a16="http://schemas.microsoft.com/office/drawing/2014/main" id="{A6D8155C-3A19-4A2C-B8CE-80721882E0AA}"/>
                  </a:ext>
                </a:extLst>
              </p:cNvPr>
              <p:cNvSpPr txBox="1"/>
              <p:nvPr/>
            </p:nvSpPr>
            <p:spPr>
              <a:xfrm>
                <a:off x="4881590" y="342891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𝑖</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95" name="文字方塊 94">
                <a:extLst>
                  <a:ext uri="{FF2B5EF4-FFF2-40B4-BE49-F238E27FC236}">
                    <a16:creationId xmlns:a16="http://schemas.microsoft.com/office/drawing/2014/main" id="{A6D8155C-3A19-4A2C-B8CE-80721882E0AA}"/>
                  </a:ext>
                </a:extLst>
              </p:cNvPr>
              <p:cNvSpPr txBox="1">
                <a:spLocks noRot="1" noChangeAspect="1" noMove="1" noResize="1" noEditPoints="1" noAdjustHandles="1" noChangeArrowheads="1" noChangeShapeType="1" noTextEdit="1"/>
              </p:cNvSpPr>
              <p:nvPr/>
            </p:nvSpPr>
            <p:spPr>
              <a:xfrm>
                <a:off x="3357589" y="3428914"/>
                <a:ext cx="715161" cy="473591"/>
              </a:xfrm>
              <a:prstGeom prst="rect">
                <a:avLst/>
              </a:prstGeom>
              <a:blipFill>
                <a:blip r:embed="rId11"/>
                <a:stretch>
                  <a:fillRect/>
                </a:stretch>
              </a:blipFill>
            </p:spPr>
            <p:txBody>
              <a:bodyPr/>
              <a:lstStyle/>
              <a:p>
                <a:r>
                  <a:rPr lang="zh-TW" altLang="en-US">
                    <a:noFill/>
                  </a:rPr>
                  <a:t> </a:t>
                </a:r>
              </a:p>
            </p:txBody>
          </p:sp>
        </mc:Fallback>
      </mc:AlternateContent>
      <p:cxnSp>
        <p:nvCxnSpPr>
          <p:cNvPr id="136" name="直線單箭頭接點 135">
            <a:extLst>
              <a:ext uri="{FF2B5EF4-FFF2-40B4-BE49-F238E27FC236}">
                <a16:creationId xmlns:a16="http://schemas.microsoft.com/office/drawing/2014/main" id="{BCD0C340-0787-45EC-9B0A-AE706691A384}"/>
              </a:ext>
            </a:extLst>
          </p:cNvPr>
          <p:cNvCxnSpPr>
            <a:cxnSpLocks/>
          </p:cNvCxnSpPr>
          <p:nvPr/>
        </p:nvCxnSpPr>
        <p:spPr>
          <a:xfrm flipV="1">
            <a:off x="8439810" y="4711492"/>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單箭頭接點 136">
            <a:extLst>
              <a:ext uri="{FF2B5EF4-FFF2-40B4-BE49-F238E27FC236}">
                <a16:creationId xmlns:a16="http://schemas.microsoft.com/office/drawing/2014/main" id="{F24611BE-7DBD-424E-933F-D5B988827534}"/>
              </a:ext>
            </a:extLst>
          </p:cNvPr>
          <p:cNvCxnSpPr>
            <a:cxnSpLocks/>
          </p:cNvCxnSpPr>
          <p:nvPr/>
        </p:nvCxnSpPr>
        <p:spPr>
          <a:xfrm flipV="1">
            <a:off x="9733972" y="470856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單箭頭接點 137">
            <a:extLst>
              <a:ext uri="{FF2B5EF4-FFF2-40B4-BE49-F238E27FC236}">
                <a16:creationId xmlns:a16="http://schemas.microsoft.com/office/drawing/2014/main" id="{66B849B5-65EB-4729-9BA0-9E8295B706E2}"/>
              </a:ext>
            </a:extLst>
          </p:cNvPr>
          <p:cNvCxnSpPr>
            <a:cxnSpLocks/>
          </p:cNvCxnSpPr>
          <p:nvPr/>
        </p:nvCxnSpPr>
        <p:spPr>
          <a:xfrm>
            <a:off x="6686432" y="4718793"/>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直線單箭頭接點 138">
            <a:extLst>
              <a:ext uri="{FF2B5EF4-FFF2-40B4-BE49-F238E27FC236}">
                <a16:creationId xmlns:a16="http://schemas.microsoft.com/office/drawing/2014/main" id="{A32D30F5-9C59-406C-AE2F-DE24A3834CEA}"/>
              </a:ext>
            </a:extLst>
          </p:cNvPr>
          <p:cNvCxnSpPr>
            <a:cxnSpLocks/>
          </p:cNvCxnSpPr>
          <p:nvPr/>
        </p:nvCxnSpPr>
        <p:spPr>
          <a:xfrm flipV="1">
            <a:off x="7006419" y="4713604"/>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直線單箭頭接點 139">
            <a:extLst>
              <a:ext uri="{FF2B5EF4-FFF2-40B4-BE49-F238E27FC236}">
                <a16:creationId xmlns:a16="http://schemas.microsoft.com/office/drawing/2014/main" id="{8636021D-BDCD-49E8-B26B-01EDEC5BE58C}"/>
              </a:ext>
            </a:extLst>
          </p:cNvPr>
          <p:cNvCxnSpPr>
            <a:cxnSpLocks/>
          </p:cNvCxnSpPr>
          <p:nvPr/>
        </p:nvCxnSpPr>
        <p:spPr>
          <a:xfrm flipV="1">
            <a:off x="6664603" y="445600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a:extLst>
              <a:ext uri="{FF2B5EF4-FFF2-40B4-BE49-F238E27FC236}">
                <a16:creationId xmlns:a16="http://schemas.microsoft.com/office/drawing/2014/main" id="{58BC020D-9550-4987-8E6C-B6C9A14C0DCA}"/>
              </a:ext>
            </a:extLst>
          </p:cNvPr>
          <p:cNvCxnSpPr>
            <a:cxnSpLocks/>
          </p:cNvCxnSpPr>
          <p:nvPr/>
        </p:nvCxnSpPr>
        <p:spPr>
          <a:xfrm flipV="1">
            <a:off x="7363970" y="4442110"/>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2" name="矩形 141">
            <a:extLst>
              <a:ext uri="{FF2B5EF4-FFF2-40B4-BE49-F238E27FC236}">
                <a16:creationId xmlns:a16="http://schemas.microsoft.com/office/drawing/2014/main" id="{624EE3C0-1EE9-49DD-AB30-B6C84B10A870}"/>
              </a:ext>
            </a:extLst>
          </p:cNvPr>
          <p:cNvSpPr/>
          <p:nvPr/>
        </p:nvSpPr>
        <p:spPr>
          <a:xfrm>
            <a:off x="8200248" y="605318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43" name="矩形 142">
            <a:extLst>
              <a:ext uri="{FF2B5EF4-FFF2-40B4-BE49-F238E27FC236}">
                <a16:creationId xmlns:a16="http://schemas.microsoft.com/office/drawing/2014/main" id="{EBFD409F-0FB1-4969-B1DD-C786A43EF7EC}"/>
              </a:ext>
            </a:extLst>
          </p:cNvPr>
          <p:cNvSpPr/>
          <p:nvPr/>
        </p:nvSpPr>
        <p:spPr>
          <a:xfrm>
            <a:off x="8279477" y="4975022"/>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44" name="文字方塊 143">
                <a:extLst>
                  <a:ext uri="{FF2B5EF4-FFF2-40B4-BE49-F238E27FC236}">
                    <a16:creationId xmlns:a16="http://schemas.microsoft.com/office/drawing/2014/main" id="{CDB5045F-D656-4550-8F42-320E4DFF8539}"/>
                  </a:ext>
                </a:extLst>
              </p:cNvPr>
              <p:cNvSpPr txBox="1"/>
              <p:nvPr/>
            </p:nvSpPr>
            <p:spPr>
              <a:xfrm>
                <a:off x="8097993" y="502284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𝑗</m:t>
                          </m:r>
                        </m:sup>
                      </m:sSup>
                    </m:oMath>
                  </m:oMathPara>
                </a14:m>
                <a:endParaRPr lang="zh-TW" altLang="en-US" sz="2400" dirty="0"/>
              </a:p>
            </p:txBody>
          </p:sp>
        </mc:Choice>
        <mc:Fallback xmlns="">
          <p:sp>
            <p:nvSpPr>
              <p:cNvPr id="144" name="文字方塊 143">
                <a:extLst>
                  <a:ext uri="{FF2B5EF4-FFF2-40B4-BE49-F238E27FC236}">
                    <a16:creationId xmlns:a16="http://schemas.microsoft.com/office/drawing/2014/main" id="{CDB5045F-D656-4550-8F42-320E4DFF8539}"/>
                  </a:ext>
                </a:extLst>
              </p:cNvPr>
              <p:cNvSpPr txBox="1">
                <a:spLocks noRot="1" noChangeAspect="1" noMove="1" noResize="1" noEditPoints="1" noAdjustHandles="1" noChangeArrowheads="1" noChangeShapeType="1" noTextEdit="1"/>
              </p:cNvSpPr>
              <p:nvPr/>
            </p:nvSpPr>
            <p:spPr>
              <a:xfrm>
                <a:off x="6573992" y="5022839"/>
                <a:ext cx="715161" cy="473591"/>
              </a:xfrm>
              <a:prstGeom prst="rect">
                <a:avLst/>
              </a:prstGeom>
              <a:blipFill>
                <a:blip r:embed="rId12"/>
                <a:stretch>
                  <a:fillRect/>
                </a:stretch>
              </a:blipFill>
            </p:spPr>
            <p:txBody>
              <a:bodyPr/>
              <a:lstStyle/>
              <a:p>
                <a:r>
                  <a:rPr lang="zh-TW" altLang="en-US">
                    <a:noFill/>
                  </a:rPr>
                  <a:t> </a:t>
                </a:r>
              </a:p>
            </p:txBody>
          </p:sp>
        </mc:Fallback>
      </mc:AlternateContent>
      <p:cxnSp>
        <p:nvCxnSpPr>
          <p:cNvPr id="145" name="直線單箭頭接點 144">
            <a:extLst>
              <a:ext uri="{FF2B5EF4-FFF2-40B4-BE49-F238E27FC236}">
                <a16:creationId xmlns:a16="http://schemas.microsoft.com/office/drawing/2014/main" id="{A8AFCAAF-10B3-4B78-9D58-560632F4C7E1}"/>
              </a:ext>
            </a:extLst>
          </p:cNvPr>
          <p:cNvCxnSpPr>
            <a:cxnSpLocks/>
          </p:cNvCxnSpPr>
          <p:nvPr/>
        </p:nvCxnSpPr>
        <p:spPr>
          <a:xfrm flipV="1">
            <a:off x="8432065" y="5518969"/>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a:extLst>
              <a:ext uri="{FF2B5EF4-FFF2-40B4-BE49-F238E27FC236}">
                <a16:creationId xmlns:a16="http://schemas.microsoft.com/office/drawing/2014/main" id="{AFC4CAD1-3CC4-4B14-BB30-F9DDD953646F}"/>
              </a:ext>
            </a:extLst>
          </p:cNvPr>
          <p:cNvCxnSpPr>
            <a:cxnSpLocks/>
          </p:cNvCxnSpPr>
          <p:nvPr/>
        </p:nvCxnSpPr>
        <p:spPr>
          <a:xfrm>
            <a:off x="6985412" y="5800476"/>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7" name="群組 146">
            <a:extLst>
              <a:ext uri="{FF2B5EF4-FFF2-40B4-BE49-F238E27FC236}">
                <a16:creationId xmlns:a16="http://schemas.microsoft.com/office/drawing/2014/main" id="{8323770B-696E-42E2-ACD3-663DBB3F91C6}"/>
              </a:ext>
            </a:extLst>
          </p:cNvPr>
          <p:cNvGrpSpPr/>
          <p:nvPr/>
        </p:nvGrpSpPr>
        <p:grpSpPr>
          <a:xfrm>
            <a:off x="9396791" y="4975023"/>
            <a:ext cx="715161" cy="813431"/>
            <a:chOff x="3154887" y="3748362"/>
            <a:chExt cx="715161" cy="813431"/>
          </a:xfrm>
        </p:grpSpPr>
        <p:sp>
          <p:nvSpPr>
            <p:cNvPr id="148" name="矩形 147">
              <a:extLst>
                <a:ext uri="{FF2B5EF4-FFF2-40B4-BE49-F238E27FC236}">
                  <a16:creationId xmlns:a16="http://schemas.microsoft.com/office/drawing/2014/main" id="{9B36872D-A4A6-45F8-8A67-C6C52DF3A85E}"/>
                </a:ext>
              </a:extLst>
            </p:cNvPr>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49" name="文字方塊 148">
                  <a:extLst>
                    <a:ext uri="{FF2B5EF4-FFF2-40B4-BE49-F238E27FC236}">
                      <a16:creationId xmlns:a16="http://schemas.microsoft.com/office/drawing/2014/main" id="{AAB99A89-8376-43D3-AE0C-D0ABD7C02F0C}"/>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𝑗</m:t>
                            </m:r>
                          </m:sup>
                        </m:sSup>
                      </m:oMath>
                    </m:oMathPara>
                  </a14:m>
                  <a:endParaRPr lang="zh-TW" altLang="en-US" sz="2400" dirty="0"/>
                </a:p>
              </p:txBody>
            </p:sp>
          </mc:Choice>
          <mc:Fallback xmlns="">
            <p:sp>
              <p:nvSpPr>
                <p:cNvPr id="149" name="文字方塊 148">
                  <a:extLst>
                    <a:ext uri="{FF2B5EF4-FFF2-40B4-BE49-F238E27FC236}">
                      <a16:creationId xmlns:a16="http://schemas.microsoft.com/office/drawing/2014/main" id="{AAB99A89-8376-43D3-AE0C-D0ABD7C02F0C}"/>
                    </a:ext>
                  </a:extLst>
                </p:cNvPr>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a:blip r:embed="rId13"/>
                  <a:stretch>
                    <a:fillRect/>
                  </a:stretch>
                </a:blipFill>
              </p:spPr>
              <p:txBody>
                <a:bodyPr/>
                <a:lstStyle/>
                <a:p>
                  <a:r>
                    <a:rPr lang="zh-TW" altLang="en-US">
                      <a:noFill/>
                    </a:rPr>
                    <a:t> </a:t>
                  </a:r>
                </a:p>
              </p:txBody>
            </p:sp>
          </mc:Fallback>
        </mc:AlternateContent>
        <p:cxnSp>
          <p:nvCxnSpPr>
            <p:cNvPr id="150" name="直線單箭頭接點 149">
              <a:extLst>
                <a:ext uri="{FF2B5EF4-FFF2-40B4-BE49-F238E27FC236}">
                  <a16:creationId xmlns:a16="http://schemas.microsoft.com/office/drawing/2014/main" id="{22B55BC7-1769-4A89-97BC-FF8D23C60FE0}"/>
                </a:ext>
              </a:extLst>
            </p:cNvPr>
            <p:cNvCxnSpPr>
              <a:cxnSpLocks/>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1" name="文字方塊 150">
                <a:extLst>
                  <a:ext uri="{FF2B5EF4-FFF2-40B4-BE49-F238E27FC236}">
                    <a16:creationId xmlns:a16="http://schemas.microsoft.com/office/drawing/2014/main" id="{1823B9F6-342A-4423-AD7F-AA9C79DCB9D4}"/>
                  </a:ext>
                </a:extLst>
              </p:cNvPr>
              <p:cNvSpPr txBox="1"/>
              <p:nvPr/>
            </p:nvSpPr>
            <p:spPr>
              <a:xfrm>
                <a:off x="8107774" y="6121591"/>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𝑗</m:t>
                          </m:r>
                        </m:sup>
                      </m:sSup>
                    </m:oMath>
                  </m:oMathPara>
                </a14:m>
                <a:endParaRPr lang="zh-TW" altLang="en-US" sz="2400" dirty="0"/>
              </a:p>
            </p:txBody>
          </p:sp>
        </mc:Choice>
        <mc:Fallback xmlns="">
          <p:sp>
            <p:nvSpPr>
              <p:cNvPr id="151" name="文字方塊 150">
                <a:extLst>
                  <a:ext uri="{FF2B5EF4-FFF2-40B4-BE49-F238E27FC236}">
                    <a16:creationId xmlns:a16="http://schemas.microsoft.com/office/drawing/2014/main" id="{1823B9F6-342A-4423-AD7F-AA9C79DCB9D4}"/>
                  </a:ext>
                </a:extLst>
              </p:cNvPr>
              <p:cNvSpPr txBox="1">
                <a:spLocks noRot="1" noChangeAspect="1" noMove="1" noResize="1" noEditPoints="1" noAdjustHandles="1" noChangeArrowheads="1" noChangeShapeType="1" noTextEdit="1"/>
              </p:cNvSpPr>
              <p:nvPr/>
            </p:nvSpPr>
            <p:spPr>
              <a:xfrm>
                <a:off x="6583773" y="6121590"/>
                <a:ext cx="715161" cy="473591"/>
              </a:xfrm>
              <a:prstGeom prst="rect">
                <a:avLst/>
              </a:prstGeom>
              <a:blipFill>
                <a:blip r:embed="rId14"/>
                <a:stretch>
                  <a:fillRect/>
                </a:stretch>
              </a:blipFill>
            </p:spPr>
            <p:txBody>
              <a:bodyPr/>
              <a:lstStyle/>
              <a:p>
                <a:r>
                  <a:rPr lang="zh-TW" altLang="en-US">
                    <a:noFill/>
                  </a:rPr>
                  <a:t> </a:t>
                </a:r>
              </a:p>
            </p:txBody>
          </p:sp>
        </mc:Fallback>
      </mc:AlternateContent>
      <p:grpSp>
        <p:nvGrpSpPr>
          <p:cNvPr id="152" name="群組 151">
            <a:extLst>
              <a:ext uri="{FF2B5EF4-FFF2-40B4-BE49-F238E27FC236}">
                <a16:creationId xmlns:a16="http://schemas.microsoft.com/office/drawing/2014/main" id="{1F5C46DB-D09F-4D1A-B9CA-3BF24D986FA3}"/>
              </a:ext>
            </a:extLst>
          </p:cNvPr>
          <p:cNvGrpSpPr/>
          <p:nvPr/>
        </p:nvGrpSpPr>
        <p:grpSpPr>
          <a:xfrm>
            <a:off x="6674557" y="4975023"/>
            <a:ext cx="715161" cy="813431"/>
            <a:chOff x="1299972" y="3748362"/>
            <a:chExt cx="715161" cy="813431"/>
          </a:xfrm>
        </p:grpSpPr>
        <p:grpSp>
          <p:nvGrpSpPr>
            <p:cNvPr id="153" name="群組 152">
              <a:extLst>
                <a:ext uri="{FF2B5EF4-FFF2-40B4-BE49-F238E27FC236}">
                  <a16:creationId xmlns:a16="http://schemas.microsoft.com/office/drawing/2014/main" id="{AE8154E4-D37E-4827-BE33-1ADFCE55FA94}"/>
                </a:ext>
              </a:extLst>
            </p:cNvPr>
            <p:cNvGrpSpPr/>
            <p:nvPr/>
          </p:nvGrpSpPr>
          <p:grpSpPr>
            <a:xfrm>
              <a:off x="1488062" y="3748362"/>
              <a:ext cx="288000" cy="813431"/>
              <a:chOff x="2212165" y="3748362"/>
              <a:chExt cx="288000" cy="813431"/>
            </a:xfrm>
          </p:grpSpPr>
          <p:sp>
            <p:nvSpPr>
              <p:cNvPr id="155" name="矩形 154">
                <a:extLst>
                  <a:ext uri="{FF2B5EF4-FFF2-40B4-BE49-F238E27FC236}">
                    <a16:creationId xmlns:a16="http://schemas.microsoft.com/office/drawing/2014/main" id="{A7FC94DC-4C30-4E55-B3BB-38B4D7421A06}"/>
                  </a:ext>
                </a:extLst>
              </p:cNvPr>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56" name="直線單箭頭接點 155">
                <a:extLst>
                  <a:ext uri="{FF2B5EF4-FFF2-40B4-BE49-F238E27FC236}">
                    <a16:creationId xmlns:a16="http://schemas.microsoft.com/office/drawing/2014/main" id="{CFD41D93-EBE4-44E2-9AD0-D7EB7A6A957B}"/>
                  </a:ext>
                </a:extLst>
              </p:cNvPr>
              <p:cNvCxnSpPr>
                <a:cxnSpLocks/>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4" name="文字方塊 153">
                  <a:extLst>
                    <a:ext uri="{FF2B5EF4-FFF2-40B4-BE49-F238E27FC236}">
                      <a16:creationId xmlns:a16="http://schemas.microsoft.com/office/drawing/2014/main" id="{42B091D5-5DFD-4BCB-8E6D-ABD6C8609303}"/>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𝑗</m:t>
                            </m:r>
                          </m:sup>
                        </m:sSup>
                      </m:oMath>
                    </m:oMathPara>
                  </a14:m>
                  <a:endParaRPr lang="zh-TW" altLang="en-US" sz="2400" dirty="0"/>
                </a:p>
              </p:txBody>
            </p:sp>
          </mc:Choice>
          <mc:Fallback xmlns="">
            <p:sp>
              <p:nvSpPr>
                <p:cNvPr id="154" name="文字方塊 153">
                  <a:extLst>
                    <a:ext uri="{FF2B5EF4-FFF2-40B4-BE49-F238E27FC236}">
                      <a16:creationId xmlns:a16="http://schemas.microsoft.com/office/drawing/2014/main" id="{42B091D5-5DFD-4BCB-8E6D-ABD6C8609303}"/>
                    </a:ext>
                  </a:extLst>
                </p:cNvPr>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a:blip r:embed="rId15"/>
                  <a:stretch>
                    <a:fillRect b="-8974"/>
                  </a:stretch>
                </a:blipFill>
              </p:spPr>
              <p:txBody>
                <a:bodyPr/>
                <a:lstStyle/>
                <a:p>
                  <a:r>
                    <a:rPr lang="zh-TW" altLang="en-US">
                      <a:noFill/>
                    </a:rPr>
                    <a:t> </a:t>
                  </a:r>
                </a:p>
              </p:txBody>
            </p:sp>
          </mc:Fallback>
        </mc:AlternateContent>
      </p:grpSp>
      <p:sp>
        <p:nvSpPr>
          <p:cNvPr id="157" name="矩形 156">
            <a:extLst>
              <a:ext uri="{FF2B5EF4-FFF2-40B4-BE49-F238E27FC236}">
                <a16:creationId xmlns:a16="http://schemas.microsoft.com/office/drawing/2014/main" id="{1BC277D8-1DB5-41E0-AADD-C26534F108A3}"/>
              </a:ext>
            </a:extLst>
          </p:cNvPr>
          <p:cNvSpPr/>
          <p:nvPr/>
        </p:nvSpPr>
        <p:spPr>
          <a:xfrm>
            <a:off x="6520603" y="387826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8" name="文字方塊 157">
                <a:extLst>
                  <a:ext uri="{FF2B5EF4-FFF2-40B4-BE49-F238E27FC236}">
                    <a16:creationId xmlns:a16="http://schemas.microsoft.com/office/drawing/2014/main" id="{DFD6171F-8E7D-4038-BC94-2C90BE25AE41}"/>
                  </a:ext>
                </a:extLst>
              </p:cNvPr>
              <p:cNvSpPr txBox="1"/>
              <p:nvPr/>
            </p:nvSpPr>
            <p:spPr>
              <a:xfrm>
                <a:off x="7136706" y="3413688"/>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𝑗</m:t>
                          </m:r>
                          <m:r>
                            <a:rPr lang="en-US" altLang="zh-TW" sz="2400" i="1">
                              <a:latin typeface="Cambria Math" panose="02040503050406030204" pitchFamily="18" charset="0"/>
                            </a:rPr>
                            <m:t>,2</m:t>
                          </m:r>
                        </m:sup>
                      </m:sSup>
                    </m:oMath>
                  </m:oMathPara>
                </a14:m>
                <a:endParaRPr lang="zh-TW" altLang="en-US" sz="2400" dirty="0"/>
              </a:p>
            </p:txBody>
          </p:sp>
        </mc:Choice>
        <mc:Fallback xmlns="">
          <p:sp>
            <p:nvSpPr>
              <p:cNvPr id="158" name="文字方塊 157">
                <a:extLst>
                  <a:ext uri="{FF2B5EF4-FFF2-40B4-BE49-F238E27FC236}">
                    <a16:creationId xmlns:a16="http://schemas.microsoft.com/office/drawing/2014/main" id="{DFD6171F-8E7D-4038-BC94-2C90BE25AE41}"/>
                  </a:ext>
                </a:extLst>
              </p:cNvPr>
              <p:cNvSpPr txBox="1">
                <a:spLocks noRot="1" noChangeAspect="1" noMove="1" noResize="1" noEditPoints="1" noAdjustHandles="1" noChangeArrowheads="1" noChangeShapeType="1" noTextEdit="1"/>
              </p:cNvSpPr>
              <p:nvPr/>
            </p:nvSpPr>
            <p:spPr>
              <a:xfrm>
                <a:off x="5612705" y="3413687"/>
                <a:ext cx="715161" cy="473591"/>
              </a:xfrm>
              <a:prstGeom prst="rect">
                <a:avLst/>
              </a:prstGeom>
              <a:blipFill>
                <a:blip r:embed="rId16"/>
                <a:stretch>
                  <a:fillRect b="-8974"/>
                </a:stretch>
              </a:blipFill>
            </p:spPr>
            <p:txBody>
              <a:bodyPr/>
              <a:lstStyle/>
              <a:p>
                <a:r>
                  <a:rPr lang="zh-TW" altLang="en-US">
                    <a:noFill/>
                  </a:rPr>
                  <a:t> </a:t>
                </a:r>
              </a:p>
            </p:txBody>
          </p:sp>
        </mc:Fallback>
      </mc:AlternateContent>
      <p:sp>
        <p:nvSpPr>
          <p:cNvPr id="159" name="矩形 158">
            <a:extLst>
              <a:ext uri="{FF2B5EF4-FFF2-40B4-BE49-F238E27FC236}">
                <a16:creationId xmlns:a16="http://schemas.microsoft.com/office/drawing/2014/main" id="{D894C578-DF7D-407A-9534-3E9D345E3EAC}"/>
              </a:ext>
            </a:extLst>
          </p:cNvPr>
          <p:cNvSpPr/>
          <p:nvPr/>
        </p:nvSpPr>
        <p:spPr>
          <a:xfrm>
            <a:off x="7240398" y="386287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0" name="文字方塊 159">
                <a:extLst>
                  <a:ext uri="{FF2B5EF4-FFF2-40B4-BE49-F238E27FC236}">
                    <a16:creationId xmlns:a16="http://schemas.microsoft.com/office/drawing/2014/main" id="{D4E6863D-4EC1-45B6-AE20-803112A8F46D}"/>
                  </a:ext>
                </a:extLst>
              </p:cNvPr>
              <p:cNvSpPr txBox="1"/>
              <p:nvPr/>
            </p:nvSpPr>
            <p:spPr>
              <a:xfrm>
                <a:off x="6397648" y="340370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𝑗</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160" name="文字方塊 159">
                <a:extLst>
                  <a:ext uri="{FF2B5EF4-FFF2-40B4-BE49-F238E27FC236}">
                    <a16:creationId xmlns:a16="http://schemas.microsoft.com/office/drawing/2014/main" id="{D4E6863D-4EC1-45B6-AE20-803112A8F46D}"/>
                  </a:ext>
                </a:extLst>
              </p:cNvPr>
              <p:cNvSpPr txBox="1">
                <a:spLocks noRot="1" noChangeAspect="1" noMove="1" noResize="1" noEditPoints="1" noAdjustHandles="1" noChangeArrowheads="1" noChangeShapeType="1" noTextEdit="1"/>
              </p:cNvSpPr>
              <p:nvPr/>
            </p:nvSpPr>
            <p:spPr>
              <a:xfrm>
                <a:off x="4873647" y="3403706"/>
                <a:ext cx="715161" cy="473591"/>
              </a:xfrm>
              <a:prstGeom prst="rect">
                <a:avLst/>
              </a:prstGeom>
              <a:blipFill>
                <a:blip r:embed="rId17"/>
                <a:stretch>
                  <a:fillRect b="-10256"/>
                </a:stretch>
              </a:blipFill>
            </p:spPr>
            <p:txBody>
              <a:bodyPr/>
              <a:lstStyle/>
              <a:p>
                <a:r>
                  <a:rPr lang="zh-TW" altLang="en-US">
                    <a:noFill/>
                  </a:rPr>
                  <a:t> </a:t>
                </a:r>
              </a:p>
            </p:txBody>
          </p:sp>
        </mc:Fallback>
      </mc:AlternateContent>
      <p:cxnSp>
        <p:nvCxnSpPr>
          <p:cNvPr id="162" name="直線單箭頭接點 161">
            <a:extLst>
              <a:ext uri="{FF2B5EF4-FFF2-40B4-BE49-F238E27FC236}">
                <a16:creationId xmlns:a16="http://schemas.microsoft.com/office/drawing/2014/main" id="{E39BDB91-DBF6-4144-86B6-4D1801C28215}"/>
              </a:ext>
            </a:extLst>
          </p:cNvPr>
          <p:cNvCxnSpPr>
            <a:cxnSpLocks/>
          </p:cNvCxnSpPr>
          <p:nvPr/>
        </p:nvCxnSpPr>
        <p:spPr>
          <a:xfrm>
            <a:off x="8119823" y="4716681"/>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直線單箭頭接點 162">
            <a:extLst>
              <a:ext uri="{FF2B5EF4-FFF2-40B4-BE49-F238E27FC236}">
                <a16:creationId xmlns:a16="http://schemas.microsoft.com/office/drawing/2014/main" id="{5247A413-CB58-4A93-BF6C-C8077A5E86C4}"/>
              </a:ext>
            </a:extLst>
          </p:cNvPr>
          <p:cNvCxnSpPr>
            <a:cxnSpLocks/>
          </p:cNvCxnSpPr>
          <p:nvPr/>
        </p:nvCxnSpPr>
        <p:spPr>
          <a:xfrm flipV="1">
            <a:off x="8097994" y="4453894"/>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163">
            <a:extLst>
              <a:ext uri="{FF2B5EF4-FFF2-40B4-BE49-F238E27FC236}">
                <a16:creationId xmlns:a16="http://schemas.microsoft.com/office/drawing/2014/main" id="{A5A08BF7-F061-4887-8ABA-D5BE774D695B}"/>
              </a:ext>
            </a:extLst>
          </p:cNvPr>
          <p:cNvCxnSpPr>
            <a:cxnSpLocks/>
          </p:cNvCxnSpPr>
          <p:nvPr/>
        </p:nvCxnSpPr>
        <p:spPr>
          <a:xfrm flipV="1">
            <a:off x="8797361" y="4439998"/>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5" name="矩形 164">
            <a:extLst>
              <a:ext uri="{FF2B5EF4-FFF2-40B4-BE49-F238E27FC236}">
                <a16:creationId xmlns:a16="http://schemas.microsoft.com/office/drawing/2014/main" id="{D0427B6D-3431-4783-B2E1-72D686D626F9}"/>
              </a:ext>
            </a:extLst>
          </p:cNvPr>
          <p:cNvSpPr/>
          <p:nvPr/>
        </p:nvSpPr>
        <p:spPr>
          <a:xfrm>
            <a:off x="7953994" y="387615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6" name="文字方塊 165">
                <a:extLst>
                  <a:ext uri="{FF2B5EF4-FFF2-40B4-BE49-F238E27FC236}">
                    <a16:creationId xmlns:a16="http://schemas.microsoft.com/office/drawing/2014/main" id="{049B8D0A-1FBF-421E-BEFD-1197C26F1F48}"/>
                  </a:ext>
                </a:extLst>
              </p:cNvPr>
              <p:cNvSpPr txBox="1"/>
              <p:nvPr/>
            </p:nvSpPr>
            <p:spPr>
              <a:xfrm>
                <a:off x="8570097" y="341157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𝑗</m:t>
                          </m:r>
                          <m:r>
                            <a:rPr lang="en-US" altLang="zh-TW" sz="2400" i="1">
                              <a:latin typeface="Cambria Math" panose="02040503050406030204" pitchFamily="18" charset="0"/>
                            </a:rPr>
                            <m:t>,2</m:t>
                          </m:r>
                        </m:sup>
                      </m:sSup>
                    </m:oMath>
                  </m:oMathPara>
                </a14:m>
                <a:endParaRPr lang="zh-TW" altLang="en-US" sz="2400" dirty="0"/>
              </a:p>
            </p:txBody>
          </p:sp>
        </mc:Choice>
        <mc:Fallback xmlns="">
          <p:sp>
            <p:nvSpPr>
              <p:cNvPr id="166" name="文字方塊 165">
                <a:extLst>
                  <a:ext uri="{FF2B5EF4-FFF2-40B4-BE49-F238E27FC236}">
                    <a16:creationId xmlns:a16="http://schemas.microsoft.com/office/drawing/2014/main" id="{049B8D0A-1FBF-421E-BEFD-1197C26F1F48}"/>
                  </a:ext>
                </a:extLst>
              </p:cNvPr>
              <p:cNvSpPr txBox="1">
                <a:spLocks noRot="1" noChangeAspect="1" noMove="1" noResize="1" noEditPoints="1" noAdjustHandles="1" noChangeArrowheads="1" noChangeShapeType="1" noTextEdit="1"/>
              </p:cNvSpPr>
              <p:nvPr/>
            </p:nvSpPr>
            <p:spPr>
              <a:xfrm>
                <a:off x="7046096" y="3411575"/>
                <a:ext cx="715161" cy="473591"/>
              </a:xfrm>
              <a:prstGeom prst="rect">
                <a:avLst/>
              </a:prstGeom>
              <a:blipFill>
                <a:blip r:embed="rId18"/>
                <a:stretch>
                  <a:fillRect/>
                </a:stretch>
              </a:blipFill>
            </p:spPr>
            <p:txBody>
              <a:bodyPr/>
              <a:lstStyle/>
              <a:p>
                <a:r>
                  <a:rPr lang="zh-TW" altLang="en-US">
                    <a:noFill/>
                  </a:rPr>
                  <a:t> </a:t>
                </a:r>
              </a:p>
            </p:txBody>
          </p:sp>
        </mc:Fallback>
      </mc:AlternateContent>
      <p:sp>
        <p:nvSpPr>
          <p:cNvPr id="167" name="矩形 166">
            <a:extLst>
              <a:ext uri="{FF2B5EF4-FFF2-40B4-BE49-F238E27FC236}">
                <a16:creationId xmlns:a16="http://schemas.microsoft.com/office/drawing/2014/main" id="{BCF914FA-1ED9-4BA6-90A3-519A5E75006E}"/>
              </a:ext>
            </a:extLst>
          </p:cNvPr>
          <p:cNvSpPr/>
          <p:nvPr/>
        </p:nvSpPr>
        <p:spPr>
          <a:xfrm>
            <a:off x="8673789" y="386076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8" name="文字方塊 167">
                <a:extLst>
                  <a:ext uri="{FF2B5EF4-FFF2-40B4-BE49-F238E27FC236}">
                    <a16:creationId xmlns:a16="http://schemas.microsoft.com/office/drawing/2014/main" id="{C3084C0B-494B-4A76-A8B4-A485FA58B444}"/>
                  </a:ext>
                </a:extLst>
              </p:cNvPr>
              <p:cNvSpPr txBox="1"/>
              <p:nvPr/>
            </p:nvSpPr>
            <p:spPr>
              <a:xfrm>
                <a:off x="7852317" y="340289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𝑗</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168" name="文字方塊 167">
                <a:extLst>
                  <a:ext uri="{FF2B5EF4-FFF2-40B4-BE49-F238E27FC236}">
                    <a16:creationId xmlns:a16="http://schemas.microsoft.com/office/drawing/2014/main" id="{C3084C0B-494B-4A76-A8B4-A485FA58B444}"/>
                  </a:ext>
                </a:extLst>
              </p:cNvPr>
              <p:cNvSpPr txBox="1">
                <a:spLocks noRot="1" noChangeAspect="1" noMove="1" noResize="1" noEditPoints="1" noAdjustHandles="1" noChangeArrowheads="1" noChangeShapeType="1" noTextEdit="1"/>
              </p:cNvSpPr>
              <p:nvPr/>
            </p:nvSpPr>
            <p:spPr>
              <a:xfrm>
                <a:off x="6328316" y="3402889"/>
                <a:ext cx="715161" cy="473591"/>
              </a:xfrm>
              <a:prstGeom prst="rect">
                <a:avLst/>
              </a:prstGeom>
              <a:blipFill>
                <a:blip r:embed="rId19"/>
                <a:stretch>
                  <a:fillRect/>
                </a:stretch>
              </a:blipFill>
            </p:spPr>
            <p:txBody>
              <a:bodyPr/>
              <a:lstStyle/>
              <a:p>
                <a:r>
                  <a:rPr lang="zh-TW" altLang="en-US">
                    <a:noFill/>
                  </a:rPr>
                  <a:t> </a:t>
                </a:r>
              </a:p>
            </p:txBody>
          </p:sp>
        </mc:Fallback>
      </mc:AlternateContent>
      <p:cxnSp>
        <p:nvCxnSpPr>
          <p:cNvPr id="169" name="直線單箭頭接點 168">
            <a:extLst>
              <a:ext uri="{FF2B5EF4-FFF2-40B4-BE49-F238E27FC236}">
                <a16:creationId xmlns:a16="http://schemas.microsoft.com/office/drawing/2014/main" id="{18125834-BB27-4104-8BE8-742A89940A8B}"/>
              </a:ext>
            </a:extLst>
          </p:cNvPr>
          <p:cNvCxnSpPr>
            <a:cxnSpLocks/>
          </p:cNvCxnSpPr>
          <p:nvPr/>
        </p:nvCxnSpPr>
        <p:spPr>
          <a:xfrm>
            <a:off x="9413985" y="471375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直線單箭頭接點 169">
            <a:extLst>
              <a:ext uri="{FF2B5EF4-FFF2-40B4-BE49-F238E27FC236}">
                <a16:creationId xmlns:a16="http://schemas.microsoft.com/office/drawing/2014/main" id="{D73B6641-4B45-4FFA-AFEF-9B63389BEF6E}"/>
              </a:ext>
            </a:extLst>
          </p:cNvPr>
          <p:cNvCxnSpPr>
            <a:cxnSpLocks/>
          </p:cNvCxnSpPr>
          <p:nvPr/>
        </p:nvCxnSpPr>
        <p:spPr>
          <a:xfrm flipV="1">
            <a:off x="9392156" y="445096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線單箭頭接點 170">
            <a:extLst>
              <a:ext uri="{FF2B5EF4-FFF2-40B4-BE49-F238E27FC236}">
                <a16:creationId xmlns:a16="http://schemas.microsoft.com/office/drawing/2014/main" id="{EC4A417B-89C4-4BB8-9006-F7BE8FB29823}"/>
              </a:ext>
            </a:extLst>
          </p:cNvPr>
          <p:cNvCxnSpPr>
            <a:cxnSpLocks/>
          </p:cNvCxnSpPr>
          <p:nvPr/>
        </p:nvCxnSpPr>
        <p:spPr>
          <a:xfrm flipV="1">
            <a:off x="10091523" y="443706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2" name="矩形 171">
            <a:extLst>
              <a:ext uri="{FF2B5EF4-FFF2-40B4-BE49-F238E27FC236}">
                <a16:creationId xmlns:a16="http://schemas.microsoft.com/office/drawing/2014/main" id="{AA0D07F5-F17A-4A33-8A87-6F438F59BAB2}"/>
              </a:ext>
            </a:extLst>
          </p:cNvPr>
          <p:cNvSpPr/>
          <p:nvPr/>
        </p:nvSpPr>
        <p:spPr>
          <a:xfrm>
            <a:off x="9248156" y="387322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3" name="文字方塊 172">
                <a:extLst>
                  <a:ext uri="{FF2B5EF4-FFF2-40B4-BE49-F238E27FC236}">
                    <a16:creationId xmlns:a16="http://schemas.microsoft.com/office/drawing/2014/main" id="{D50407BE-769C-4470-9EC6-A20901DDC8CA}"/>
                  </a:ext>
                </a:extLst>
              </p:cNvPr>
              <p:cNvSpPr txBox="1"/>
              <p:nvPr/>
            </p:nvSpPr>
            <p:spPr>
              <a:xfrm>
                <a:off x="9864259" y="340864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𝑗</m:t>
                          </m:r>
                          <m:r>
                            <a:rPr lang="en-US" altLang="zh-TW" sz="2400" i="1">
                              <a:latin typeface="Cambria Math" panose="02040503050406030204" pitchFamily="18" charset="0"/>
                            </a:rPr>
                            <m:t>,2</m:t>
                          </m:r>
                        </m:sup>
                      </m:sSup>
                    </m:oMath>
                  </m:oMathPara>
                </a14:m>
                <a:endParaRPr lang="zh-TW" altLang="en-US" sz="2400" dirty="0"/>
              </a:p>
            </p:txBody>
          </p:sp>
        </mc:Choice>
        <mc:Fallback xmlns="">
          <p:sp>
            <p:nvSpPr>
              <p:cNvPr id="173" name="文字方塊 172">
                <a:extLst>
                  <a:ext uri="{FF2B5EF4-FFF2-40B4-BE49-F238E27FC236}">
                    <a16:creationId xmlns:a16="http://schemas.microsoft.com/office/drawing/2014/main" id="{D50407BE-769C-4470-9EC6-A20901DDC8CA}"/>
                  </a:ext>
                </a:extLst>
              </p:cNvPr>
              <p:cNvSpPr txBox="1">
                <a:spLocks noRot="1" noChangeAspect="1" noMove="1" noResize="1" noEditPoints="1" noAdjustHandles="1" noChangeArrowheads="1" noChangeShapeType="1" noTextEdit="1"/>
              </p:cNvSpPr>
              <p:nvPr/>
            </p:nvSpPr>
            <p:spPr>
              <a:xfrm>
                <a:off x="8340258" y="3408644"/>
                <a:ext cx="715161" cy="473591"/>
              </a:xfrm>
              <a:prstGeom prst="rect">
                <a:avLst/>
              </a:prstGeom>
              <a:blipFill>
                <a:blip r:embed="rId20"/>
                <a:stretch>
                  <a:fillRect/>
                </a:stretch>
              </a:blipFill>
            </p:spPr>
            <p:txBody>
              <a:bodyPr/>
              <a:lstStyle/>
              <a:p>
                <a:r>
                  <a:rPr lang="zh-TW" altLang="en-US">
                    <a:noFill/>
                  </a:rPr>
                  <a:t> </a:t>
                </a:r>
              </a:p>
            </p:txBody>
          </p:sp>
        </mc:Fallback>
      </mc:AlternateContent>
      <p:sp>
        <p:nvSpPr>
          <p:cNvPr id="174" name="矩形 173">
            <a:extLst>
              <a:ext uri="{FF2B5EF4-FFF2-40B4-BE49-F238E27FC236}">
                <a16:creationId xmlns:a16="http://schemas.microsoft.com/office/drawing/2014/main" id="{66E2A0A3-9E7B-4E0C-B05F-DCFFCD7CBA43}"/>
              </a:ext>
            </a:extLst>
          </p:cNvPr>
          <p:cNvSpPr/>
          <p:nvPr/>
        </p:nvSpPr>
        <p:spPr>
          <a:xfrm>
            <a:off x="9967951" y="38578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5" name="文字方塊 174">
                <a:extLst>
                  <a:ext uri="{FF2B5EF4-FFF2-40B4-BE49-F238E27FC236}">
                    <a16:creationId xmlns:a16="http://schemas.microsoft.com/office/drawing/2014/main" id="{06B0F45E-DF7E-4906-A2A2-1DA5071307CE}"/>
                  </a:ext>
                </a:extLst>
              </p:cNvPr>
              <p:cNvSpPr txBox="1"/>
              <p:nvPr/>
            </p:nvSpPr>
            <p:spPr>
              <a:xfrm>
                <a:off x="9200944" y="339769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𝑗</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175" name="文字方塊 174">
                <a:extLst>
                  <a:ext uri="{FF2B5EF4-FFF2-40B4-BE49-F238E27FC236}">
                    <a16:creationId xmlns:a16="http://schemas.microsoft.com/office/drawing/2014/main" id="{06B0F45E-DF7E-4906-A2A2-1DA5071307CE}"/>
                  </a:ext>
                </a:extLst>
              </p:cNvPr>
              <p:cNvSpPr txBox="1">
                <a:spLocks noRot="1" noChangeAspect="1" noMove="1" noResize="1" noEditPoints="1" noAdjustHandles="1" noChangeArrowheads="1" noChangeShapeType="1" noTextEdit="1"/>
              </p:cNvSpPr>
              <p:nvPr/>
            </p:nvSpPr>
            <p:spPr>
              <a:xfrm>
                <a:off x="7676943" y="3397695"/>
                <a:ext cx="715161" cy="473591"/>
              </a:xfrm>
              <a:prstGeom prst="rect">
                <a:avLst/>
              </a:prstGeom>
              <a:blipFill>
                <a:blip r:embed="rId21"/>
                <a:stretch>
                  <a:fillRect/>
                </a:stretch>
              </a:blipFill>
            </p:spPr>
            <p:txBody>
              <a:bodyPr/>
              <a:lstStyle/>
              <a:p>
                <a:r>
                  <a:rPr lang="zh-TW" altLang="en-US">
                    <a:noFill/>
                  </a:rPr>
                  <a:t> </a:t>
                </a:r>
              </a:p>
            </p:txBody>
          </p:sp>
        </mc:Fallback>
      </mc:AlternateContent>
      <p:grpSp>
        <p:nvGrpSpPr>
          <p:cNvPr id="176" name="群組 175">
            <a:extLst>
              <a:ext uri="{FF2B5EF4-FFF2-40B4-BE49-F238E27FC236}">
                <a16:creationId xmlns:a16="http://schemas.microsoft.com/office/drawing/2014/main" id="{C80A486D-33A7-447C-BDDE-5A21BDDFECB6}"/>
              </a:ext>
            </a:extLst>
          </p:cNvPr>
          <p:cNvGrpSpPr/>
          <p:nvPr/>
        </p:nvGrpSpPr>
        <p:grpSpPr>
          <a:xfrm>
            <a:off x="5873959" y="756045"/>
            <a:ext cx="715161" cy="605813"/>
            <a:chOff x="635402" y="1337615"/>
            <a:chExt cx="715161" cy="605813"/>
          </a:xfrm>
        </p:grpSpPr>
        <p:sp>
          <p:nvSpPr>
            <p:cNvPr id="177" name="矩形 176">
              <a:extLst>
                <a:ext uri="{FF2B5EF4-FFF2-40B4-BE49-F238E27FC236}">
                  <a16:creationId xmlns:a16="http://schemas.microsoft.com/office/drawing/2014/main" id="{46973DD6-6DCC-40CC-91A0-61F94845BE0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8" name="文字方塊 177">
                  <a:extLst>
                    <a:ext uri="{FF2B5EF4-FFF2-40B4-BE49-F238E27FC236}">
                      <a16:creationId xmlns:a16="http://schemas.microsoft.com/office/drawing/2014/main" id="{55279803-A406-401B-B21E-523EB4209FF1}"/>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𝑖</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178" name="文字方塊 177">
                  <a:extLst>
                    <a:ext uri="{FF2B5EF4-FFF2-40B4-BE49-F238E27FC236}">
                      <a16:creationId xmlns:a16="http://schemas.microsoft.com/office/drawing/2014/main" id="{55279803-A406-401B-B21E-523EB4209FF1}"/>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22"/>
                  <a:stretch>
                    <a:fillRect/>
                  </a:stretch>
                </a:blipFill>
              </p:spPr>
              <p:txBody>
                <a:bodyPr/>
                <a:lstStyle/>
                <a:p>
                  <a:r>
                    <a:rPr lang="zh-TW" altLang="en-US">
                      <a:noFill/>
                    </a:rPr>
                    <a:t> </a:t>
                  </a:r>
                </a:p>
              </p:txBody>
            </p:sp>
          </mc:Fallback>
        </mc:AlternateContent>
      </p:grpSp>
      <p:cxnSp>
        <p:nvCxnSpPr>
          <p:cNvPr id="96" name="直線單箭頭接點 95">
            <a:extLst>
              <a:ext uri="{FF2B5EF4-FFF2-40B4-BE49-F238E27FC236}">
                <a16:creationId xmlns:a16="http://schemas.microsoft.com/office/drawing/2014/main" id="{B84EF51E-785D-447E-9D58-92C9B25BA859}"/>
              </a:ext>
            </a:extLst>
          </p:cNvPr>
          <p:cNvCxnSpPr>
            <a:cxnSpLocks/>
            <a:endCxn id="99" idx="2"/>
          </p:cNvCxnSpPr>
          <p:nvPr/>
        </p:nvCxnSpPr>
        <p:spPr>
          <a:xfrm flipV="1">
            <a:off x="3065044" y="2484191"/>
            <a:ext cx="5667890" cy="9741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0A5B9176-4CD5-4D36-A198-A357C4E766C1}"/>
              </a:ext>
            </a:extLst>
          </p:cNvPr>
          <p:cNvCxnSpPr>
            <a:cxnSpLocks/>
          </p:cNvCxnSpPr>
          <p:nvPr/>
        </p:nvCxnSpPr>
        <p:spPr>
          <a:xfrm flipV="1">
            <a:off x="8927656" y="2491315"/>
            <a:ext cx="100616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橢圓 98">
            <a:extLst>
              <a:ext uri="{FF2B5EF4-FFF2-40B4-BE49-F238E27FC236}">
                <a16:creationId xmlns:a16="http://schemas.microsoft.com/office/drawing/2014/main" id="{F8FFDDD2-8D56-4BF5-93C5-8F9CEA3720B3}"/>
              </a:ext>
            </a:extLst>
          </p:cNvPr>
          <p:cNvSpPr/>
          <p:nvPr/>
        </p:nvSpPr>
        <p:spPr>
          <a:xfrm>
            <a:off x="8732934" y="239419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01" name="直線單箭頭接點 100">
            <a:extLst>
              <a:ext uri="{FF2B5EF4-FFF2-40B4-BE49-F238E27FC236}">
                <a16:creationId xmlns:a16="http://schemas.microsoft.com/office/drawing/2014/main" id="{5930367C-EC7D-4770-B419-ABEF5B6D3096}"/>
              </a:ext>
            </a:extLst>
          </p:cNvPr>
          <p:cNvCxnSpPr>
            <a:cxnSpLocks/>
          </p:cNvCxnSpPr>
          <p:nvPr/>
        </p:nvCxnSpPr>
        <p:spPr>
          <a:xfrm flipV="1">
            <a:off x="8826408" y="2574191"/>
            <a:ext cx="0" cy="9000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112">
            <a:extLst>
              <a:ext uri="{FF2B5EF4-FFF2-40B4-BE49-F238E27FC236}">
                <a16:creationId xmlns:a16="http://schemas.microsoft.com/office/drawing/2014/main" id="{7188C8DB-AA8B-49D9-95C5-68CD0CECAA7F}"/>
              </a:ext>
            </a:extLst>
          </p:cNvPr>
          <p:cNvGrpSpPr/>
          <p:nvPr/>
        </p:nvGrpSpPr>
        <p:grpSpPr>
          <a:xfrm>
            <a:off x="9957569" y="2339985"/>
            <a:ext cx="298383" cy="310013"/>
            <a:chOff x="-105878" y="1740168"/>
            <a:chExt cx="461666" cy="461665"/>
          </a:xfrm>
        </p:grpSpPr>
        <p:sp>
          <p:nvSpPr>
            <p:cNvPr id="114" name="矩形 113">
              <a:extLst>
                <a:ext uri="{FF2B5EF4-FFF2-40B4-BE49-F238E27FC236}">
                  <a16:creationId xmlns:a16="http://schemas.microsoft.com/office/drawing/2014/main" id="{A517E6BA-2450-42B2-A6E0-4E2913B2118C}"/>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15" name="群組 114">
              <a:extLst>
                <a:ext uri="{FF2B5EF4-FFF2-40B4-BE49-F238E27FC236}">
                  <a16:creationId xmlns:a16="http://schemas.microsoft.com/office/drawing/2014/main" id="{9CA1BEAD-99C8-4944-89E6-EBD26976FC31}"/>
                </a:ext>
              </a:extLst>
            </p:cNvPr>
            <p:cNvGrpSpPr/>
            <p:nvPr/>
          </p:nvGrpSpPr>
          <p:grpSpPr>
            <a:xfrm rot="21265833">
              <a:off x="-30571" y="1828628"/>
              <a:ext cx="317144" cy="302092"/>
              <a:chOff x="-43095" y="1828685"/>
              <a:chExt cx="317144" cy="302092"/>
            </a:xfrm>
          </p:grpSpPr>
          <p:cxnSp>
            <p:nvCxnSpPr>
              <p:cNvPr id="116" name="直線接點 115">
                <a:extLst>
                  <a:ext uri="{FF2B5EF4-FFF2-40B4-BE49-F238E27FC236}">
                    <a16:creationId xmlns:a16="http://schemas.microsoft.com/office/drawing/2014/main" id="{0816AA98-ADF5-449E-968B-CC18EB98A696}"/>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A916ABB-36C5-4D83-8A62-661C1281E0AF}"/>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2" name="群組 101">
            <a:extLst>
              <a:ext uri="{FF2B5EF4-FFF2-40B4-BE49-F238E27FC236}">
                <a16:creationId xmlns:a16="http://schemas.microsoft.com/office/drawing/2014/main" id="{DDB94854-EA5E-4CBA-93DE-1752F7B0CD51}"/>
              </a:ext>
            </a:extLst>
          </p:cNvPr>
          <p:cNvGrpSpPr/>
          <p:nvPr/>
        </p:nvGrpSpPr>
        <p:grpSpPr>
          <a:xfrm>
            <a:off x="5873958" y="1422009"/>
            <a:ext cx="715161" cy="605813"/>
            <a:chOff x="635402" y="1337615"/>
            <a:chExt cx="715161" cy="605813"/>
          </a:xfrm>
        </p:grpSpPr>
        <p:sp>
          <p:nvSpPr>
            <p:cNvPr id="103" name="矩形 102">
              <a:extLst>
                <a:ext uri="{FF2B5EF4-FFF2-40B4-BE49-F238E27FC236}">
                  <a16:creationId xmlns:a16="http://schemas.microsoft.com/office/drawing/2014/main" id="{7878276E-BCBE-40E7-A80A-1B1DCC1FDE4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249E86AA-C6CD-4D66-8DE7-F654F26234E8}"/>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𝑖</m:t>
                            </m:r>
                            <m:r>
                              <a:rPr lang="en-US" altLang="zh-TW" sz="2400" i="1">
                                <a:latin typeface="Cambria Math" panose="02040503050406030204" pitchFamily="18" charset="0"/>
                              </a:rPr>
                              <m:t>,2</m:t>
                            </m:r>
                          </m:sup>
                        </m:sSup>
                      </m:oMath>
                    </m:oMathPara>
                  </a14:m>
                  <a:endParaRPr lang="zh-TW" altLang="en-US" sz="2400" dirty="0"/>
                </a:p>
              </p:txBody>
            </p:sp>
          </mc:Choice>
          <mc:Fallback xmlns="">
            <p:sp>
              <p:nvSpPr>
                <p:cNvPr id="104" name="文字方塊 103">
                  <a:extLst>
                    <a:ext uri="{FF2B5EF4-FFF2-40B4-BE49-F238E27FC236}">
                      <a16:creationId xmlns:a16="http://schemas.microsoft.com/office/drawing/2014/main" id="{249E86AA-C6CD-4D66-8DE7-F654F26234E8}"/>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23"/>
                  <a:stretch>
                    <a:fillRect/>
                  </a:stretch>
                </a:blipFill>
              </p:spPr>
              <p:txBody>
                <a:bodyPr/>
                <a:lstStyle/>
                <a:p>
                  <a:r>
                    <a:rPr lang="zh-TW" altLang="en-US">
                      <a:noFill/>
                    </a:rPr>
                    <a:t> </a:t>
                  </a:r>
                </a:p>
              </p:txBody>
            </p:sp>
          </mc:Fallback>
        </mc:AlternateContent>
      </p:grpSp>
      <p:cxnSp>
        <p:nvCxnSpPr>
          <p:cNvPr id="118" name="直線單箭頭接點 117">
            <a:extLst>
              <a:ext uri="{FF2B5EF4-FFF2-40B4-BE49-F238E27FC236}">
                <a16:creationId xmlns:a16="http://schemas.microsoft.com/office/drawing/2014/main" id="{98807C0F-9002-41D4-B36F-7A7E29961CD1}"/>
              </a:ext>
            </a:extLst>
          </p:cNvPr>
          <p:cNvCxnSpPr>
            <a:cxnSpLocks/>
          </p:cNvCxnSpPr>
          <p:nvPr/>
        </p:nvCxnSpPr>
        <p:spPr>
          <a:xfrm flipV="1">
            <a:off x="10117487" y="2649997"/>
            <a:ext cx="0" cy="8726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04BF7C7C-7B19-4513-8CA1-4AFBE66A7D43}"/>
              </a:ext>
            </a:extLst>
          </p:cNvPr>
          <p:cNvCxnSpPr>
            <a:cxnSpLocks/>
          </p:cNvCxnSpPr>
          <p:nvPr/>
        </p:nvCxnSpPr>
        <p:spPr>
          <a:xfrm flipH="1" flipV="1">
            <a:off x="10106759" y="1738326"/>
            <a:ext cx="0" cy="556293"/>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CE831CA5-AAEF-4505-9E47-26E1DC75F040}"/>
              </a:ext>
            </a:extLst>
          </p:cNvPr>
          <p:cNvCxnSpPr>
            <a:cxnSpLocks/>
          </p:cNvCxnSpPr>
          <p:nvPr/>
        </p:nvCxnSpPr>
        <p:spPr>
          <a:xfrm flipH="1" flipV="1">
            <a:off x="6476499" y="1724914"/>
            <a:ext cx="363026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群組 120">
            <a:extLst>
              <a:ext uri="{FF2B5EF4-FFF2-40B4-BE49-F238E27FC236}">
                <a16:creationId xmlns:a16="http://schemas.microsoft.com/office/drawing/2014/main" id="{81FA5E1B-A2C3-4F0A-B5C6-8B2418D1C52A}"/>
              </a:ext>
            </a:extLst>
          </p:cNvPr>
          <p:cNvGrpSpPr/>
          <p:nvPr/>
        </p:nvGrpSpPr>
        <p:grpSpPr>
          <a:xfrm>
            <a:off x="5643406" y="2336309"/>
            <a:ext cx="298383" cy="310013"/>
            <a:chOff x="-105878" y="1740168"/>
            <a:chExt cx="461666" cy="461665"/>
          </a:xfrm>
        </p:grpSpPr>
        <p:sp>
          <p:nvSpPr>
            <p:cNvPr id="122" name="矩形 121">
              <a:extLst>
                <a:ext uri="{FF2B5EF4-FFF2-40B4-BE49-F238E27FC236}">
                  <a16:creationId xmlns:a16="http://schemas.microsoft.com/office/drawing/2014/main" id="{568F52B1-96C8-4C34-913E-25417A457580}"/>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23" name="群組 122">
              <a:extLst>
                <a:ext uri="{FF2B5EF4-FFF2-40B4-BE49-F238E27FC236}">
                  <a16:creationId xmlns:a16="http://schemas.microsoft.com/office/drawing/2014/main" id="{9B848EC9-3D83-4D3E-A782-0AB2B1FB5507}"/>
                </a:ext>
              </a:extLst>
            </p:cNvPr>
            <p:cNvGrpSpPr/>
            <p:nvPr/>
          </p:nvGrpSpPr>
          <p:grpSpPr>
            <a:xfrm rot="21265833">
              <a:off x="-30571" y="1828628"/>
              <a:ext cx="317144" cy="302092"/>
              <a:chOff x="-43095" y="1828685"/>
              <a:chExt cx="317144" cy="302092"/>
            </a:xfrm>
          </p:grpSpPr>
          <p:cxnSp>
            <p:nvCxnSpPr>
              <p:cNvPr id="124" name="直線接點 123">
                <a:extLst>
                  <a:ext uri="{FF2B5EF4-FFF2-40B4-BE49-F238E27FC236}">
                    <a16:creationId xmlns:a16="http://schemas.microsoft.com/office/drawing/2014/main" id="{34539F8C-9817-48B8-99E7-F4E5DA459D5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24498099-D0B1-440B-A602-44FA9A01FA89}"/>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6" name="橢圓 125">
            <a:extLst>
              <a:ext uri="{FF2B5EF4-FFF2-40B4-BE49-F238E27FC236}">
                <a16:creationId xmlns:a16="http://schemas.microsoft.com/office/drawing/2014/main" id="{A4ACC9F5-3D5C-4176-95D5-A09FE93D9D84}"/>
              </a:ext>
            </a:extLst>
          </p:cNvPr>
          <p:cNvSpPr/>
          <p:nvPr/>
        </p:nvSpPr>
        <p:spPr>
          <a:xfrm>
            <a:off x="4420282" y="2391967"/>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27" name="直線單箭頭接點 126">
            <a:extLst>
              <a:ext uri="{FF2B5EF4-FFF2-40B4-BE49-F238E27FC236}">
                <a16:creationId xmlns:a16="http://schemas.microsoft.com/office/drawing/2014/main" id="{352F2CC4-FB6B-4368-AA84-20361C297069}"/>
              </a:ext>
            </a:extLst>
          </p:cNvPr>
          <p:cNvCxnSpPr>
            <a:cxnSpLocks/>
            <a:endCxn id="126" idx="3"/>
          </p:cNvCxnSpPr>
          <p:nvPr/>
        </p:nvCxnSpPr>
        <p:spPr>
          <a:xfrm flipV="1">
            <a:off x="3070364" y="2545607"/>
            <a:ext cx="1376279" cy="8685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a:extLst>
              <a:ext uri="{FF2B5EF4-FFF2-40B4-BE49-F238E27FC236}">
                <a16:creationId xmlns:a16="http://schemas.microsoft.com/office/drawing/2014/main" id="{92440216-0A7D-402A-B31F-A26B1484FF90}"/>
              </a:ext>
            </a:extLst>
          </p:cNvPr>
          <p:cNvCxnSpPr>
            <a:cxnSpLocks/>
          </p:cNvCxnSpPr>
          <p:nvPr/>
        </p:nvCxnSpPr>
        <p:spPr>
          <a:xfrm flipH="1" flipV="1">
            <a:off x="4522157" y="2588661"/>
            <a:ext cx="0" cy="8710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a:extLst>
              <a:ext uri="{FF2B5EF4-FFF2-40B4-BE49-F238E27FC236}">
                <a16:creationId xmlns:a16="http://schemas.microsoft.com/office/drawing/2014/main" id="{49A94B28-D0FA-4E1E-B755-A661C56891F0}"/>
              </a:ext>
            </a:extLst>
          </p:cNvPr>
          <p:cNvCxnSpPr>
            <a:cxnSpLocks/>
          </p:cNvCxnSpPr>
          <p:nvPr/>
        </p:nvCxnSpPr>
        <p:spPr>
          <a:xfrm flipV="1">
            <a:off x="4637243" y="2477301"/>
            <a:ext cx="100616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867D178D-C84B-4DCE-ACFE-EC4B92BC9B53}"/>
              </a:ext>
            </a:extLst>
          </p:cNvPr>
          <p:cNvCxnSpPr>
            <a:cxnSpLocks/>
          </p:cNvCxnSpPr>
          <p:nvPr/>
        </p:nvCxnSpPr>
        <p:spPr>
          <a:xfrm flipV="1">
            <a:off x="5798244" y="2622985"/>
            <a:ext cx="0" cy="8726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BE7EED1B-24B5-4D6C-B0E2-0C883BB62CEA}"/>
              </a:ext>
            </a:extLst>
          </p:cNvPr>
          <p:cNvCxnSpPr>
            <a:cxnSpLocks/>
          </p:cNvCxnSpPr>
          <p:nvPr/>
        </p:nvCxnSpPr>
        <p:spPr>
          <a:xfrm flipH="1" flipV="1">
            <a:off x="5795919" y="1724915"/>
            <a:ext cx="0" cy="611395"/>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直線單箭頭接點 178">
            <a:extLst>
              <a:ext uri="{FF2B5EF4-FFF2-40B4-BE49-F238E27FC236}">
                <a16:creationId xmlns:a16="http://schemas.microsoft.com/office/drawing/2014/main" id="{FB229E63-F052-4878-B387-3F45DCC1BEED}"/>
              </a:ext>
            </a:extLst>
          </p:cNvPr>
          <p:cNvCxnSpPr>
            <a:cxnSpLocks/>
          </p:cNvCxnSpPr>
          <p:nvPr/>
        </p:nvCxnSpPr>
        <p:spPr>
          <a:xfrm>
            <a:off x="5772170" y="1738325"/>
            <a:ext cx="19957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文字方塊 179">
                <a:extLst>
                  <a:ext uri="{FF2B5EF4-FFF2-40B4-BE49-F238E27FC236}">
                    <a16:creationId xmlns:a16="http://schemas.microsoft.com/office/drawing/2014/main" id="{DD50E574-B1AC-44CA-8149-0E8A8AD12849}"/>
                  </a:ext>
                </a:extLst>
              </p:cNvPr>
              <p:cNvSpPr txBox="1"/>
              <p:nvPr/>
            </p:nvSpPr>
            <p:spPr>
              <a:xfrm>
                <a:off x="1922520" y="6084405"/>
                <a:ext cx="1487074"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sup>
                      </m:s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80" name="文字方塊 179">
                <a:extLst>
                  <a:ext uri="{FF2B5EF4-FFF2-40B4-BE49-F238E27FC236}">
                    <a16:creationId xmlns:a16="http://schemas.microsoft.com/office/drawing/2014/main" id="{DD50E574-B1AC-44CA-8149-0E8A8AD12849}"/>
                  </a:ext>
                </a:extLst>
              </p:cNvPr>
              <p:cNvSpPr txBox="1">
                <a:spLocks noRot="1" noChangeAspect="1" noMove="1" noResize="1" noEditPoints="1" noAdjustHandles="1" noChangeArrowheads="1" noChangeShapeType="1" noTextEdit="1"/>
              </p:cNvSpPr>
              <p:nvPr/>
            </p:nvSpPr>
            <p:spPr>
              <a:xfrm>
                <a:off x="398520" y="6084405"/>
                <a:ext cx="1487074" cy="381258"/>
              </a:xfrm>
              <a:prstGeom prst="rect">
                <a:avLst/>
              </a:prstGeom>
              <a:blipFill>
                <a:blip r:embed="rId24"/>
                <a:stretch>
                  <a:fillRect l="-4508" t="-1587" r="-1639" b="-2381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1" name="文字方塊 180">
                <a:extLst>
                  <a:ext uri="{FF2B5EF4-FFF2-40B4-BE49-F238E27FC236}">
                    <a16:creationId xmlns:a16="http://schemas.microsoft.com/office/drawing/2014/main" id="{20A7F60D-CC9C-4DB7-9060-4E26FC8FE814}"/>
                  </a:ext>
                </a:extLst>
              </p:cNvPr>
              <p:cNvSpPr txBox="1"/>
              <p:nvPr/>
            </p:nvSpPr>
            <p:spPr>
              <a:xfrm>
                <a:off x="1932232" y="901981"/>
                <a:ext cx="1833835"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r>
                            <a:rPr lang="en-US" altLang="zh-TW" sz="2400" i="1">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r>
                            <a:rPr lang="en-US" altLang="zh-TW" sz="2400" i="1">
                              <a:latin typeface="Cambria Math" panose="02040503050406030204" pitchFamily="18" charset="0"/>
                            </a:rPr>
                            <m:t>,1</m:t>
                          </m:r>
                        </m:sup>
                      </m:s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81" name="文字方塊 180">
                <a:extLst>
                  <a:ext uri="{FF2B5EF4-FFF2-40B4-BE49-F238E27FC236}">
                    <a16:creationId xmlns:a16="http://schemas.microsoft.com/office/drawing/2014/main" id="{20A7F60D-CC9C-4DB7-9060-4E26FC8FE814}"/>
                  </a:ext>
                </a:extLst>
              </p:cNvPr>
              <p:cNvSpPr txBox="1">
                <a:spLocks noRot="1" noChangeAspect="1" noMove="1" noResize="1" noEditPoints="1" noAdjustHandles="1" noChangeArrowheads="1" noChangeShapeType="1" noTextEdit="1"/>
              </p:cNvSpPr>
              <p:nvPr/>
            </p:nvSpPr>
            <p:spPr>
              <a:xfrm>
                <a:off x="408231" y="901981"/>
                <a:ext cx="1833835" cy="381258"/>
              </a:xfrm>
              <a:prstGeom prst="rect">
                <a:avLst/>
              </a:prstGeom>
              <a:blipFill>
                <a:blip r:embed="rId25"/>
                <a:stretch>
                  <a:fillRect l="-3654" t="-1587" r="-997" b="-2381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2" name="文字方塊 181">
                <a:extLst>
                  <a:ext uri="{FF2B5EF4-FFF2-40B4-BE49-F238E27FC236}">
                    <a16:creationId xmlns:a16="http://schemas.microsoft.com/office/drawing/2014/main" id="{1E087325-E0CC-4FA1-B331-05F40467767B}"/>
                  </a:ext>
                </a:extLst>
              </p:cNvPr>
              <p:cNvSpPr txBox="1"/>
              <p:nvPr/>
            </p:nvSpPr>
            <p:spPr>
              <a:xfrm>
                <a:off x="1922521" y="1390066"/>
                <a:ext cx="1833835"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r>
                            <a:rPr lang="en-US" altLang="zh-TW" sz="2400" i="1">
                              <a:latin typeface="Cambria Math" panose="02040503050406030204" pitchFamily="18" charset="0"/>
                            </a:rPr>
                            <m:t>,2</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r>
                            <a:rPr lang="en-US" altLang="zh-TW" sz="2400" i="1">
                              <a:latin typeface="Cambria Math" panose="02040503050406030204" pitchFamily="18" charset="0"/>
                            </a:rPr>
                            <m:t>,2</m:t>
                          </m:r>
                        </m:sup>
                      </m:s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82" name="文字方塊 181">
                <a:extLst>
                  <a:ext uri="{FF2B5EF4-FFF2-40B4-BE49-F238E27FC236}">
                    <a16:creationId xmlns:a16="http://schemas.microsoft.com/office/drawing/2014/main" id="{1E087325-E0CC-4FA1-B331-05F40467767B}"/>
                  </a:ext>
                </a:extLst>
              </p:cNvPr>
              <p:cNvSpPr txBox="1">
                <a:spLocks noRot="1" noChangeAspect="1" noMove="1" noResize="1" noEditPoints="1" noAdjustHandles="1" noChangeArrowheads="1" noChangeShapeType="1" noTextEdit="1"/>
              </p:cNvSpPr>
              <p:nvPr/>
            </p:nvSpPr>
            <p:spPr>
              <a:xfrm>
                <a:off x="398520" y="1390066"/>
                <a:ext cx="1833835" cy="381258"/>
              </a:xfrm>
              <a:prstGeom prst="rect">
                <a:avLst/>
              </a:prstGeom>
              <a:blipFill>
                <a:blip r:embed="rId26"/>
                <a:stretch>
                  <a:fillRect l="-3654" t="-1587" r="-997" b="-23810"/>
                </a:stretch>
              </a:blipFill>
            </p:spPr>
            <p:txBody>
              <a:bodyPr/>
              <a:lstStyle/>
              <a:p>
                <a:r>
                  <a:rPr lang="zh-TW" altLang="en-US">
                    <a:noFill/>
                  </a:rPr>
                  <a:t> </a:t>
                </a:r>
              </a:p>
            </p:txBody>
          </p:sp>
        </mc:Fallback>
      </mc:AlternateContent>
      <p:sp>
        <p:nvSpPr>
          <p:cNvPr id="3" name="内容占位符 2"/>
          <p:cNvSpPr>
            <a:spLocks noGrp="1"/>
          </p:cNvSpPr>
          <p:nvPr>
            <p:ph sz="quarter" idx="10"/>
          </p:nvPr>
        </p:nvSpPr>
        <p:spPr/>
        <p:txBody>
          <a:bodyPr/>
          <a:lstStyle/>
          <a:p>
            <a:endParaRPr kumimoji="1" lang="zh-CN" altLang="en-US" dirty="0"/>
          </a:p>
        </p:txBody>
      </p:sp>
    </p:spTree>
    <p:extLst>
      <p:ext uri="{BB962C8B-B14F-4D97-AF65-F5344CB8AC3E}">
        <p14:creationId xmlns:p14="http://schemas.microsoft.com/office/powerpoint/2010/main" val="15393818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sz="quarter" idx="10"/>
              </p:nvPr>
            </p:nvSpPr>
            <p:spPr>
              <a:xfrm>
                <a:off x="746126" y="1127161"/>
                <a:ext cx="10752465" cy="5237271"/>
              </a:xfrm>
            </p:spPr>
            <p:txBody>
              <a:bodyPr/>
              <a:lstStyle/>
              <a:p>
                <a:r>
                  <a:rPr lang="en-US" altLang="zh-TW" dirty="0"/>
                  <a:t> </a:t>
                </a:r>
                <a14:m>
                  <m:oMath xmlns:m="http://schemas.openxmlformats.org/officeDocument/2006/math">
                    <m:sSup>
                      <m:sSupPr>
                        <m:ctrlPr>
                          <a:rPr lang="mr-IN" altLang="zh-CN" i="1">
                            <a:solidFill>
                              <a:srgbClr val="474746"/>
                            </a:solidFill>
                            <a:latin typeface="Cambria Math" panose="02040503050406030204" pitchFamily="18" charset="0"/>
                          </a:rPr>
                        </m:ctrlPr>
                      </m:sSupPr>
                      <m:e>
                        <m:r>
                          <a:rPr lang="en-US" altLang="zh-CN" b="1" i="1">
                            <a:solidFill>
                              <a:srgbClr val="474746"/>
                            </a:solidFill>
                            <a:latin typeface="Cambria Math" charset="0"/>
                          </a:rPr>
                          <m:t>𝒚</m:t>
                        </m:r>
                      </m:e>
                      <m:sup>
                        <m:r>
                          <a:rPr lang="en-US" altLang="zh-CN" i="1">
                            <a:solidFill>
                              <a:srgbClr val="474746"/>
                            </a:solidFill>
                            <a:latin typeface="Cambria Math" charset="0"/>
                          </a:rPr>
                          <m:t>𝑡</m:t>
                        </m:r>
                      </m:sup>
                    </m:sSup>
                    <m:r>
                      <a:rPr lang="en-US" altLang="zh-CN" i="1">
                        <a:solidFill>
                          <a:srgbClr val="474746"/>
                        </a:solidFill>
                        <a:latin typeface="Cambria Math" charset="0"/>
                      </a:rPr>
                      <m:t>,</m:t>
                    </m:r>
                    <m:sSup>
                      <m:sSupPr>
                        <m:ctrlPr>
                          <a:rPr lang="mr-IN" altLang="zh-CN" i="1">
                            <a:solidFill>
                              <a:srgbClr val="474746"/>
                            </a:solidFill>
                            <a:latin typeface="Cambria Math" panose="02040503050406030204" pitchFamily="18" charset="0"/>
                          </a:rPr>
                        </m:ctrlPr>
                      </m:sSupPr>
                      <m:e>
                        <m:r>
                          <a:rPr lang="en-US" altLang="zh-CN" b="1" i="1">
                            <a:solidFill>
                              <a:srgbClr val="474746"/>
                            </a:solidFill>
                            <a:latin typeface="Cambria Math" charset="0"/>
                          </a:rPr>
                          <m:t>𝒉</m:t>
                        </m:r>
                      </m:e>
                      <m:sup>
                        <m:r>
                          <a:rPr lang="en-US" altLang="zh-CN" i="1">
                            <a:solidFill>
                              <a:srgbClr val="474746"/>
                            </a:solidFill>
                            <a:latin typeface="Cambria Math" charset="0"/>
                          </a:rPr>
                          <m:t>𝑡</m:t>
                        </m:r>
                      </m:sup>
                    </m:sSup>
                    <m:r>
                      <a:rPr lang="mr-IN" altLang="zh-CN" i="1">
                        <a:solidFill>
                          <a:srgbClr val="474746"/>
                        </a:solidFill>
                        <a:latin typeface="Cambria Math" panose="02040503050406030204" pitchFamily="18" charset="0"/>
                      </a:rPr>
                      <m:t>=</m:t>
                    </m:r>
                    <m:r>
                      <a:rPr lang="mr-IN" altLang="zh-CN" i="1">
                        <a:solidFill>
                          <a:srgbClr val="474746"/>
                        </a:solidFill>
                        <a:latin typeface="Cambria Math" charset="0"/>
                      </a:rPr>
                      <m:t>𝑓</m:t>
                    </m:r>
                    <m:d>
                      <m:dPr>
                        <m:ctrlPr>
                          <a:rPr lang="mr-IN" altLang="zh-CN" i="1">
                            <a:solidFill>
                              <a:srgbClr val="474746"/>
                            </a:solidFill>
                            <a:latin typeface="Cambria Math" panose="02040503050406030204" pitchFamily="18" charset="0"/>
                          </a:rPr>
                        </m:ctrlPr>
                      </m:dPr>
                      <m:e>
                        <m:sSup>
                          <m:sSupPr>
                            <m:ctrlPr>
                              <a:rPr lang="mr-IN" altLang="zh-CN" i="1">
                                <a:solidFill>
                                  <a:srgbClr val="474746"/>
                                </a:solidFill>
                                <a:latin typeface="Cambria Math" panose="02040503050406030204" pitchFamily="18" charset="0"/>
                              </a:rPr>
                            </m:ctrlPr>
                          </m:sSupPr>
                          <m:e>
                            <m:r>
                              <a:rPr lang="en-US" altLang="zh-CN" b="1" i="1">
                                <a:solidFill>
                                  <a:srgbClr val="474746"/>
                                </a:solidFill>
                                <a:latin typeface="Cambria Math" charset="0"/>
                              </a:rPr>
                              <m:t>𝒉</m:t>
                            </m:r>
                          </m:e>
                          <m:sup>
                            <m:r>
                              <a:rPr lang="en-US" altLang="zh-CN" i="1">
                                <a:solidFill>
                                  <a:srgbClr val="474746"/>
                                </a:solidFill>
                                <a:latin typeface="Cambria Math" charset="0"/>
                              </a:rPr>
                              <m:t>𝑡</m:t>
                            </m:r>
                            <m:r>
                              <a:rPr lang="en-US" altLang="zh-CN" i="1">
                                <a:solidFill>
                                  <a:srgbClr val="474746"/>
                                </a:solidFill>
                                <a:latin typeface="Cambria Math" charset="0"/>
                              </a:rPr>
                              <m:t>−1</m:t>
                            </m:r>
                          </m:sup>
                        </m:sSup>
                        <m:r>
                          <a:rPr lang="en-US" altLang="zh-CN" i="1">
                            <a:solidFill>
                              <a:srgbClr val="474746"/>
                            </a:solidFill>
                            <a:latin typeface="Cambria Math" charset="0"/>
                          </a:rPr>
                          <m:t>,</m:t>
                        </m:r>
                        <m:sSup>
                          <m:sSupPr>
                            <m:ctrlPr>
                              <a:rPr lang="mr-IN" altLang="zh-CN" i="1">
                                <a:solidFill>
                                  <a:srgbClr val="474746"/>
                                </a:solidFill>
                                <a:latin typeface="Cambria Math" panose="02040503050406030204" pitchFamily="18" charset="0"/>
                              </a:rPr>
                            </m:ctrlPr>
                          </m:sSupPr>
                          <m:e>
                            <m:r>
                              <a:rPr lang="en-US" altLang="zh-CN" b="1" i="1">
                                <a:solidFill>
                                  <a:srgbClr val="474746"/>
                                </a:solidFill>
                                <a:latin typeface="Cambria Math" charset="0"/>
                              </a:rPr>
                              <m:t>𝒙</m:t>
                            </m:r>
                          </m:e>
                          <m:sup>
                            <m:r>
                              <a:rPr lang="en-US" altLang="zh-CN" i="1">
                                <a:solidFill>
                                  <a:srgbClr val="474746"/>
                                </a:solidFill>
                                <a:latin typeface="Cambria Math" charset="0"/>
                              </a:rPr>
                              <m:t>𝑡</m:t>
                            </m:r>
                          </m:sup>
                        </m:sSup>
                      </m:e>
                    </m:d>
                  </m:oMath>
                </a14:m>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sz="quarter" idx="10"/>
              </p:nvPr>
            </p:nvSpPr>
            <p:spPr>
              <a:xfrm>
                <a:off x="746126" y="1127161"/>
                <a:ext cx="10752465" cy="5237271"/>
              </a:xfrm>
              <a:blipFill rotWithShape="0">
                <a:blip r:embed="rId2"/>
                <a:stretch>
                  <a:fillRect l="-964"/>
                </a:stretch>
              </a:blipFill>
            </p:spPr>
            <p:txBody>
              <a:bodyPr/>
              <a:lstStyle/>
              <a:p>
                <a:r>
                  <a:rPr lang="zh-CN" altLang="en-US">
                    <a:noFill/>
                  </a:rPr>
                  <a:t> </a:t>
                </a:r>
              </a:p>
            </p:txBody>
          </p:sp>
        </mc:Fallback>
      </mc:AlternateContent>
      <p:sp>
        <p:nvSpPr>
          <p:cNvPr id="2" name="標題 1"/>
          <p:cNvSpPr>
            <a:spLocks noGrp="1"/>
          </p:cNvSpPr>
          <p:nvPr>
            <p:ph type="title"/>
          </p:nvPr>
        </p:nvSpPr>
        <p:spPr/>
        <p:txBody>
          <a:bodyPr/>
          <a:lstStyle/>
          <a:p>
            <a:r>
              <a:rPr lang="en-US" altLang="zh-TW" dirty="0"/>
              <a:t>Recurrent Neural Network</a:t>
            </a:r>
            <a:endParaRPr lang="zh-TW" altLang="en-US" dirty="0"/>
          </a:p>
        </p:txBody>
      </p:sp>
      <mc:AlternateContent xmlns:mc="http://schemas.openxmlformats.org/markup-compatibility/2006" xmlns:a14="http://schemas.microsoft.com/office/drawing/2010/main">
        <mc:Choice Requires="a14">
          <p:sp>
            <p:nvSpPr>
              <p:cNvPr id="35" name="矩形 34"/>
              <p:cNvSpPr/>
              <p:nvPr/>
            </p:nvSpPr>
            <p:spPr>
              <a:xfrm>
                <a:off x="3061577" y="3693674"/>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i="1" dirty="0" smtClean="0">
                          <a:latin typeface="Cambria Math" charset="0"/>
                        </a:rPr>
                        <m:t>𝑓</m:t>
                      </m:r>
                    </m:oMath>
                  </m:oMathPara>
                </a14:m>
                <a:endParaRPr lang="zh-TW" altLang="en-US" sz="2800" dirty="0"/>
              </a:p>
            </p:txBody>
          </p:sp>
        </mc:Choice>
        <mc:Fallback xmlns="">
          <p:sp>
            <p:nvSpPr>
              <p:cNvPr id="35" name="矩形 34"/>
              <p:cNvSpPr>
                <a:spLocks noRot="1" noChangeAspect="1" noMove="1" noResize="1" noEditPoints="1" noAdjustHandles="1" noChangeArrowheads="1" noChangeShapeType="1" noTextEdit="1"/>
              </p:cNvSpPr>
              <p:nvPr/>
            </p:nvSpPr>
            <p:spPr>
              <a:xfrm>
                <a:off x="3061577" y="3693674"/>
                <a:ext cx="931333" cy="931333"/>
              </a:xfrm>
              <a:prstGeom prst="rect">
                <a:avLst/>
              </a:prstGeom>
              <a:blipFill rotWithShape="0">
                <a:blip r:embed="rId3"/>
                <a:stretch>
                  <a:fillRect/>
                </a:stretch>
              </a:blipFill>
            </p:spPr>
            <p:txBody>
              <a:bodyPr/>
              <a:lstStyle/>
              <a:p>
                <a:r>
                  <a:rPr lang="zh-CN" altLang="en-US">
                    <a:noFill/>
                  </a:rPr>
                  <a:t> </a:t>
                </a:r>
              </a:p>
            </p:txBody>
          </p:sp>
        </mc:Fallback>
      </mc:AlternateContent>
      <p:sp>
        <p:nvSpPr>
          <p:cNvPr id="36" name="矩形 35"/>
          <p:cNvSpPr/>
          <p:nvPr/>
        </p:nvSpPr>
        <p:spPr>
          <a:xfrm>
            <a:off x="2096379" y="3693673"/>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0</a:t>
            </a:r>
            <a:endParaRPr lang="zh-TW" altLang="en-US" sz="2800" baseline="30000" dirty="0"/>
          </a:p>
        </p:txBody>
      </p:sp>
      <p:sp>
        <p:nvSpPr>
          <p:cNvPr id="37" name="矩形 36"/>
          <p:cNvSpPr/>
          <p:nvPr/>
        </p:nvSpPr>
        <p:spPr>
          <a:xfrm>
            <a:off x="4416246" y="3716821"/>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1</a:t>
            </a:r>
            <a:endParaRPr lang="zh-TW" altLang="en-US" sz="2800" baseline="30000" dirty="0"/>
          </a:p>
        </p:txBody>
      </p:sp>
      <mc:AlternateContent xmlns:mc="http://schemas.openxmlformats.org/markup-compatibility/2006" xmlns:a14="http://schemas.microsoft.com/office/drawing/2010/main">
        <mc:Choice Requires="a14">
          <p:sp>
            <p:nvSpPr>
              <p:cNvPr id="38" name="矩形 37"/>
              <p:cNvSpPr/>
              <p:nvPr/>
            </p:nvSpPr>
            <p:spPr>
              <a:xfrm>
                <a:off x="3061577" y="2808245"/>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acc>
                      <m:accPr>
                        <m:chr m:val="̂"/>
                        <m:ctrlPr>
                          <a:rPr lang="en-US" altLang="zh-TW" sz="2800" i="1" smtClean="0">
                            <a:latin typeface="Cambria Math" panose="02040503050406030204" pitchFamily="18" charset="0"/>
                          </a:rPr>
                        </m:ctrlPr>
                      </m:accPr>
                      <m:e>
                        <m:r>
                          <a:rPr lang="en-US" altLang="zh-TW" sz="2800" b="0" i="1" smtClean="0">
                            <a:latin typeface="Cambria Math" charset="0"/>
                          </a:rPr>
                          <m:t>𝑦</m:t>
                        </m:r>
                      </m:e>
                    </m:acc>
                  </m:oMath>
                </a14:m>
                <a:r>
                  <a:rPr lang="en-US" altLang="zh-TW" sz="2800" baseline="30000" dirty="0"/>
                  <a:t>1</a:t>
                </a:r>
                <a:endParaRPr lang="zh-TW" altLang="en-US" sz="2800" baseline="30000" dirty="0"/>
              </a:p>
            </p:txBody>
          </p:sp>
        </mc:Choice>
        <mc:Fallback xmlns="">
          <p:sp>
            <p:nvSpPr>
              <p:cNvPr id="38" name="矩形 37"/>
              <p:cNvSpPr>
                <a:spLocks noRot="1" noChangeAspect="1" noMove="1" noResize="1" noEditPoints="1" noAdjustHandles="1" noChangeArrowheads="1" noChangeShapeType="1" noTextEdit="1"/>
              </p:cNvSpPr>
              <p:nvPr/>
            </p:nvSpPr>
            <p:spPr>
              <a:xfrm>
                <a:off x="3061577" y="2808245"/>
                <a:ext cx="931333" cy="465667"/>
              </a:xfrm>
              <a:prstGeom prst="rect">
                <a:avLst/>
              </a:prstGeom>
              <a:blipFill rotWithShape="0">
                <a:blip r:embed="rId4"/>
                <a:stretch>
                  <a:fillRect t="-8750"/>
                </a:stretch>
              </a:blipFill>
            </p:spPr>
            <p:txBody>
              <a:bodyPr/>
              <a:lstStyle/>
              <a:p>
                <a:r>
                  <a:rPr lang="zh-CN" altLang="en-US">
                    <a:noFill/>
                  </a:rPr>
                  <a:t> </a:t>
                </a:r>
              </a:p>
            </p:txBody>
          </p:sp>
        </mc:Fallback>
      </mc:AlternateContent>
      <p:sp>
        <p:nvSpPr>
          <p:cNvPr id="39" name="矩形 38"/>
          <p:cNvSpPr/>
          <p:nvPr/>
        </p:nvSpPr>
        <p:spPr>
          <a:xfrm>
            <a:off x="3061577" y="5015798"/>
            <a:ext cx="931333" cy="46566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1</a:t>
            </a:r>
            <a:endParaRPr lang="zh-TW" altLang="en-US" sz="2800" baseline="30000" dirty="0"/>
          </a:p>
        </p:txBody>
      </p:sp>
      <mc:AlternateContent xmlns:mc="http://schemas.openxmlformats.org/markup-compatibility/2006" xmlns:a14="http://schemas.microsoft.com/office/drawing/2010/main">
        <mc:Choice Requires="a14">
          <p:sp>
            <p:nvSpPr>
              <p:cNvPr id="44" name="矩形 43"/>
              <p:cNvSpPr/>
              <p:nvPr/>
            </p:nvSpPr>
            <p:spPr>
              <a:xfrm>
                <a:off x="5347581" y="3722650"/>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i="1" dirty="0" smtClean="0">
                          <a:latin typeface="Cambria Math" charset="0"/>
                        </a:rPr>
                        <m:t>𝑓</m:t>
                      </m:r>
                    </m:oMath>
                  </m:oMathPara>
                </a14:m>
                <a:endParaRPr lang="zh-TW"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5347581" y="3722650"/>
                <a:ext cx="931333" cy="931333"/>
              </a:xfrm>
              <a:prstGeom prst="rect">
                <a:avLst/>
              </a:prstGeom>
              <a:blipFill rotWithShape="0">
                <a:blip r:embed="rId5"/>
                <a:stretch>
                  <a:fillRect/>
                </a:stretch>
              </a:blipFill>
            </p:spPr>
            <p:txBody>
              <a:bodyPr/>
              <a:lstStyle/>
              <a:p>
                <a:r>
                  <a:rPr lang="zh-CN" altLang="en-US">
                    <a:noFill/>
                  </a:rPr>
                  <a:t> </a:t>
                </a:r>
              </a:p>
            </p:txBody>
          </p:sp>
        </mc:Fallback>
      </mc:AlternateContent>
      <p:sp>
        <p:nvSpPr>
          <p:cNvPr id="45" name="矩形 44"/>
          <p:cNvSpPr/>
          <p:nvPr/>
        </p:nvSpPr>
        <p:spPr>
          <a:xfrm>
            <a:off x="6702250" y="3745797"/>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2</a:t>
            </a:r>
            <a:endParaRPr lang="zh-TW" altLang="en-US" sz="2800" baseline="30000" dirty="0"/>
          </a:p>
        </p:txBody>
      </p:sp>
      <mc:AlternateContent xmlns:mc="http://schemas.openxmlformats.org/markup-compatibility/2006" xmlns:a14="http://schemas.microsoft.com/office/drawing/2010/main">
        <mc:Choice Requires="a14">
          <p:sp>
            <p:nvSpPr>
              <p:cNvPr id="46" name="矩形 45"/>
              <p:cNvSpPr/>
              <p:nvPr/>
            </p:nvSpPr>
            <p:spPr>
              <a:xfrm>
                <a:off x="5347581" y="2837221"/>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acc>
                      <m:accPr>
                        <m:chr m:val="̂"/>
                        <m:ctrlPr>
                          <a:rPr lang="en-US" altLang="zh-TW" sz="2800" i="1">
                            <a:latin typeface="Cambria Math" panose="02040503050406030204" pitchFamily="18" charset="0"/>
                          </a:rPr>
                        </m:ctrlPr>
                      </m:accPr>
                      <m:e>
                        <m:r>
                          <a:rPr lang="en-US" altLang="zh-TW" sz="2800" i="1">
                            <a:latin typeface="Cambria Math" charset="0"/>
                          </a:rPr>
                          <m:t>𝑦</m:t>
                        </m:r>
                      </m:e>
                    </m:acc>
                  </m:oMath>
                </a14:m>
                <a:r>
                  <a:rPr lang="en-US" altLang="zh-TW" sz="2800" baseline="30000" dirty="0"/>
                  <a:t>2</a:t>
                </a:r>
                <a:endParaRPr lang="zh-TW" altLang="en-US" sz="2800" baseline="30000" dirty="0"/>
              </a:p>
            </p:txBody>
          </p:sp>
        </mc:Choice>
        <mc:Fallback xmlns="">
          <p:sp>
            <p:nvSpPr>
              <p:cNvPr id="46" name="矩形 45"/>
              <p:cNvSpPr>
                <a:spLocks noRot="1" noChangeAspect="1" noMove="1" noResize="1" noEditPoints="1" noAdjustHandles="1" noChangeArrowheads="1" noChangeShapeType="1" noTextEdit="1"/>
              </p:cNvSpPr>
              <p:nvPr/>
            </p:nvSpPr>
            <p:spPr>
              <a:xfrm>
                <a:off x="5347581" y="2837221"/>
                <a:ext cx="931333" cy="465667"/>
              </a:xfrm>
              <a:prstGeom prst="rect">
                <a:avLst/>
              </a:prstGeom>
              <a:blipFill rotWithShape="0">
                <a:blip r:embed="rId6"/>
                <a:stretch>
                  <a:fillRect t="-7407"/>
                </a:stretch>
              </a:blipFill>
            </p:spPr>
            <p:txBody>
              <a:bodyPr/>
              <a:lstStyle/>
              <a:p>
                <a:r>
                  <a:rPr lang="zh-CN" altLang="en-US">
                    <a:noFill/>
                  </a:rPr>
                  <a:t> </a:t>
                </a:r>
              </a:p>
            </p:txBody>
          </p:sp>
        </mc:Fallback>
      </mc:AlternateContent>
      <p:sp>
        <p:nvSpPr>
          <p:cNvPr id="47" name="矩形 46"/>
          <p:cNvSpPr/>
          <p:nvPr/>
        </p:nvSpPr>
        <p:spPr>
          <a:xfrm>
            <a:off x="5347581" y="5044774"/>
            <a:ext cx="931333" cy="46566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2</a:t>
            </a:r>
            <a:endParaRPr lang="zh-TW" altLang="en-US" sz="2800" baseline="30000" dirty="0"/>
          </a:p>
        </p:txBody>
      </p:sp>
      <mc:AlternateContent xmlns:mc="http://schemas.openxmlformats.org/markup-compatibility/2006" xmlns:a14="http://schemas.microsoft.com/office/drawing/2010/main">
        <mc:Choice Requires="a14">
          <p:sp>
            <p:nvSpPr>
              <p:cNvPr id="68" name="文字方塊 67"/>
              <p:cNvSpPr txBox="1"/>
              <p:nvPr/>
            </p:nvSpPr>
            <p:spPr>
              <a:xfrm>
                <a:off x="7208593" y="1647933"/>
                <a:ext cx="4289997"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14:m>
                  <m:oMath xmlns:m="http://schemas.openxmlformats.org/officeDocument/2006/math">
                    <m:sSup>
                      <m:sSupPr>
                        <m:ctrlPr>
                          <a:rPr lang="mr-IN" altLang="zh-CN" sz="2400" i="1">
                            <a:solidFill>
                              <a:srgbClr val="474746"/>
                            </a:solidFill>
                            <a:latin typeface="Cambria Math" panose="02040503050406030204" pitchFamily="18" charset="0"/>
                          </a:rPr>
                        </m:ctrlPr>
                      </m:sSupPr>
                      <m:e>
                        <m:r>
                          <a:rPr lang="en-US" altLang="zh-CN" sz="2400" b="1" i="1">
                            <a:solidFill>
                              <a:srgbClr val="474746"/>
                            </a:solidFill>
                            <a:latin typeface="Cambria Math" charset="0"/>
                          </a:rPr>
                          <m:t>𝒉</m:t>
                        </m:r>
                      </m:e>
                      <m:sup>
                        <m:r>
                          <a:rPr lang="en-US" altLang="zh-CN" sz="2400" i="1">
                            <a:solidFill>
                              <a:srgbClr val="474746"/>
                            </a:solidFill>
                            <a:latin typeface="Cambria Math" charset="0"/>
                          </a:rPr>
                          <m:t>𝑡</m:t>
                        </m:r>
                      </m:sup>
                    </m:sSup>
                  </m:oMath>
                </a14:m>
                <a:r>
                  <a:rPr lang="zh-CN" altLang="en-US" sz="2400" dirty="0">
                    <a:latin typeface="Microsoft YaHei" charset="-122"/>
                    <a:ea typeface="Microsoft YaHei" charset="-122"/>
                    <a:cs typeface="Microsoft YaHei" charset="-122"/>
                  </a:rPr>
                  <a:t>和</a:t>
                </a:r>
                <a14:m>
                  <m:oMath xmlns:m="http://schemas.openxmlformats.org/officeDocument/2006/math">
                    <m:sSup>
                      <m:sSupPr>
                        <m:ctrlPr>
                          <a:rPr lang="mr-IN" altLang="zh-CN" sz="2400" i="1">
                            <a:solidFill>
                              <a:srgbClr val="474746"/>
                            </a:solidFill>
                            <a:latin typeface="Cambria Math" panose="02040503050406030204" pitchFamily="18" charset="0"/>
                          </a:rPr>
                        </m:ctrlPr>
                      </m:sSupPr>
                      <m:e>
                        <m:r>
                          <a:rPr lang="en-US" altLang="zh-CN" sz="2400" b="1" i="1">
                            <a:solidFill>
                              <a:srgbClr val="474746"/>
                            </a:solidFill>
                            <a:latin typeface="Cambria Math" charset="0"/>
                          </a:rPr>
                          <m:t>𝒉</m:t>
                        </m:r>
                      </m:e>
                      <m:sup>
                        <m:r>
                          <a:rPr lang="en-US" altLang="zh-CN" sz="2400" i="1">
                            <a:solidFill>
                              <a:srgbClr val="474746"/>
                            </a:solidFill>
                            <a:latin typeface="Cambria Math" charset="0"/>
                          </a:rPr>
                          <m:t>𝑡</m:t>
                        </m:r>
                        <m:r>
                          <a:rPr lang="en-US" altLang="zh-CN" sz="2400" i="1">
                            <a:solidFill>
                              <a:srgbClr val="474746"/>
                            </a:solidFill>
                            <a:latin typeface="Cambria Math" charset="0"/>
                          </a:rPr>
                          <m:t>−1</m:t>
                        </m:r>
                      </m:sup>
                    </m:sSup>
                  </m:oMath>
                </a14:m>
                <a:r>
                  <a:rPr lang="zh-CN" altLang="en-US" sz="2400" dirty="0">
                    <a:latin typeface="Microsoft YaHei" charset="-122"/>
                    <a:ea typeface="Microsoft YaHei" charset="-122"/>
                    <a:cs typeface="Microsoft YaHei" charset="-122"/>
                  </a:rPr>
                  <a:t>为维度相同的向量</a:t>
                </a:r>
                <a:endParaRPr lang="zh-TW" altLang="en-US" sz="2400" dirty="0">
                  <a:latin typeface="Microsoft YaHei" charset="-122"/>
                  <a:ea typeface="Microsoft YaHei" charset="-122"/>
                  <a:cs typeface="Microsoft YaHei" charset="-122"/>
                </a:endParaRPr>
              </a:p>
            </p:txBody>
          </p:sp>
        </mc:Choice>
        <mc:Fallback xmlns="">
          <p:sp>
            <p:nvSpPr>
              <p:cNvPr id="68" name="文字方塊 67"/>
              <p:cNvSpPr txBox="1">
                <a:spLocks noRot="1" noChangeAspect="1" noMove="1" noResize="1" noEditPoints="1" noAdjustHandles="1" noChangeArrowheads="1" noChangeShapeType="1" noTextEdit="1"/>
              </p:cNvSpPr>
              <p:nvPr/>
            </p:nvSpPr>
            <p:spPr>
              <a:xfrm>
                <a:off x="7208593" y="1647933"/>
                <a:ext cx="4289997" cy="461665"/>
              </a:xfrm>
              <a:prstGeom prst="rect">
                <a:avLst/>
              </a:prstGeom>
              <a:blipFill rotWithShape="0">
                <a:blip r:embed="rId7"/>
                <a:stretch>
                  <a:fillRect/>
                </a:stretch>
              </a:blipFill>
            </p:spPr>
            <p:txBody>
              <a:bodyPr/>
              <a:lstStyle/>
              <a:p>
                <a:r>
                  <a:rPr lang="zh-CN" altLang="en-US">
                    <a:noFill/>
                  </a:rPr>
                  <a:t> </a:t>
                </a:r>
              </a:p>
            </p:txBody>
          </p:sp>
        </mc:Fallback>
      </mc:AlternateContent>
      <p:sp>
        <p:nvSpPr>
          <p:cNvPr id="32" name="向右箭號 10"/>
          <p:cNvSpPr/>
          <p:nvPr/>
        </p:nvSpPr>
        <p:spPr>
          <a:xfrm>
            <a:off x="2638240" y="4086126"/>
            <a:ext cx="372537" cy="253353"/>
          </a:xfrm>
          <a:prstGeom prst="rightArrow">
            <a:avLst/>
          </a:prstGeom>
          <a:solidFill>
            <a:srgbClr val="00206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33" name="向右箭號 10"/>
          <p:cNvSpPr/>
          <p:nvPr/>
        </p:nvSpPr>
        <p:spPr>
          <a:xfrm>
            <a:off x="4035242" y="4055810"/>
            <a:ext cx="372537" cy="253353"/>
          </a:xfrm>
          <a:prstGeom prst="rightArrow">
            <a:avLst/>
          </a:prstGeom>
          <a:solidFill>
            <a:srgbClr val="00206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34" name="向右箭號 10"/>
          <p:cNvSpPr/>
          <p:nvPr/>
        </p:nvSpPr>
        <p:spPr>
          <a:xfrm>
            <a:off x="4956401" y="4080011"/>
            <a:ext cx="372537" cy="253353"/>
          </a:xfrm>
          <a:prstGeom prst="rightArrow">
            <a:avLst/>
          </a:prstGeom>
          <a:solidFill>
            <a:srgbClr val="00206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61" name="向右箭號 10"/>
          <p:cNvSpPr/>
          <p:nvPr/>
        </p:nvSpPr>
        <p:spPr>
          <a:xfrm>
            <a:off x="6312621" y="4089674"/>
            <a:ext cx="372537" cy="253353"/>
          </a:xfrm>
          <a:prstGeom prst="rightArrow">
            <a:avLst/>
          </a:prstGeom>
          <a:solidFill>
            <a:srgbClr val="00206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64" name="向上箭號 8"/>
          <p:cNvSpPr/>
          <p:nvPr/>
        </p:nvSpPr>
        <p:spPr>
          <a:xfrm>
            <a:off x="3434113" y="4634241"/>
            <a:ext cx="201642" cy="349389"/>
          </a:xfrm>
          <a:prstGeom prst="up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65" name="向上箭號 8"/>
          <p:cNvSpPr/>
          <p:nvPr/>
        </p:nvSpPr>
        <p:spPr>
          <a:xfrm>
            <a:off x="3458497" y="3305313"/>
            <a:ext cx="201642" cy="349389"/>
          </a:xfrm>
          <a:prstGeom prst="up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66" name="向上箭號 8"/>
          <p:cNvSpPr/>
          <p:nvPr/>
        </p:nvSpPr>
        <p:spPr>
          <a:xfrm>
            <a:off x="5693327" y="4675223"/>
            <a:ext cx="201642" cy="349389"/>
          </a:xfrm>
          <a:prstGeom prst="up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67" name="向上箭號 8"/>
          <p:cNvSpPr/>
          <p:nvPr/>
        </p:nvSpPr>
        <p:spPr>
          <a:xfrm>
            <a:off x="5717711" y="3346295"/>
            <a:ext cx="201642" cy="349389"/>
          </a:xfrm>
          <a:prstGeom prst="up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pSp>
        <p:nvGrpSpPr>
          <p:cNvPr id="4" name="组 3"/>
          <p:cNvGrpSpPr/>
          <p:nvPr/>
        </p:nvGrpSpPr>
        <p:grpSpPr>
          <a:xfrm>
            <a:off x="7261047" y="2842109"/>
            <a:ext cx="3280224" cy="2673220"/>
            <a:chOff x="7261047" y="2842109"/>
            <a:chExt cx="3280224" cy="2673220"/>
          </a:xfrm>
        </p:grpSpPr>
        <mc:AlternateContent xmlns:mc="http://schemas.openxmlformats.org/markup-compatibility/2006" xmlns:a14="http://schemas.microsoft.com/office/drawing/2010/main">
          <mc:Choice Requires="a14">
            <p:sp>
              <p:nvSpPr>
                <p:cNvPr id="52" name="矩形 51"/>
                <p:cNvSpPr/>
                <p:nvPr/>
              </p:nvSpPr>
              <p:spPr>
                <a:xfrm>
                  <a:off x="7667451" y="3727538"/>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i="1" dirty="0" smtClean="0">
                            <a:latin typeface="Cambria Math" charset="0"/>
                          </a:rPr>
                          <m:t>𝑓</m:t>
                        </m:r>
                      </m:oMath>
                    </m:oMathPara>
                  </a14:m>
                  <a:endParaRPr lang="zh-TW"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7667451" y="3727538"/>
                  <a:ext cx="931333" cy="931333"/>
                </a:xfrm>
                <a:prstGeom prst="rect">
                  <a:avLst/>
                </a:prstGeom>
                <a:blipFill rotWithShape="0">
                  <a:blip r:embed="rId8"/>
                  <a:stretch>
                    <a:fillRect/>
                  </a:stretch>
                </a:blipFill>
              </p:spPr>
              <p:txBody>
                <a:bodyPr/>
                <a:lstStyle/>
                <a:p>
                  <a:r>
                    <a:rPr lang="zh-CN" altLang="en-US">
                      <a:noFill/>
                    </a:rPr>
                    <a:t> </a:t>
                  </a:r>
                </a:p>
              </p:txBody>
            </p:sp>
          </mc:Fallback>
        </mc:AlternateContent>
        <p:sp>
          <p:nvSpPr>
            <p:cNvPr id="53" name="矩形 52"/>
            <p:cNvSpPr/>
            <p:nvPr/>
          </p:nvSpPr>
          <p:spPr>
            <a:xfrm>
              <a:off x="9022120" y="3750685"/>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3</a:t>
              </a:r>
              <a:endParaRPr lang="zh-TW" altLang="en-US" sz="2800" baseline="30000" dirty="0"/>
            </a:p>
          </p:txBody>
        </p:sp>
        <mc:AlternateContent xmlns:mc="http://schemas.openxmlformats.org/markup-compatibility/2006" xmlns:a14="http://schemas.microsoft.com/office/drawing/2010/main">
          <mc:Choice Requires="a14">
            <p:sp>
              <p:nvSpPr>
                <p:cNvPr id="54" name="矩形 53"/>
                <p:cNvSpPr/>
                <p:nvPr/>
              </p:nvSpPr>
              <p:spPr>
                <a:xfrm>
                  <a:off x="7667451" y="2842109"/>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acc>
                        <m:accPr>
                          <m:chr m:val="̂"/>
                          <m:ctrlPr>
                            <a:rPr lang="en-US" altLang="zh-TW" sz="2800" i="1">
                              <a:latin typeface="Cambria Math" panose="02040503050406030204" pitchFamily="18" charset="0"/>
                            </a:rPr>
                          </m:ctrlPr>
                        </m:accPr>
                        <m:e>
                          <m:r>
                            <a:rPr lang="en-US" altLang="zh-TW" sz="2800" i="1">
                              <a:latin typeface="Cambria Math" charset="0"/>
                            </a:rPr>
                            <m:t>𝑦</m:t>
                          </m:r>
                        </m:e>
                      </m:acc>
                    </m:oMath>
                  </a14:m>
                  <a:r>
                    <a:rPr lang="en-US" altLang="zh-TW" sz="2800" baseline="30000" dirty="0"/>
                    <a:t>3</a:t>
                  </a:r>
                  <a:endParaRPr lang="zh-TW" altLang="en-US" sz="2800" baseline="30000" dirty="0"/>
                </a:p>
              </p:txBody>
            </p:sp>
          </mc:Choice>
          <mc:Fallback xmlns="">
            <p:sp>
              <p:nvSpPr>
                <p:cNvPr id="54" name="矩形 53"/>
                <p:cNvSpPr>
                  <a:spLocks noRot="1" noChangeAspect="1" noMove="1" noResize="1" noEditPoints="1" noAdjustHandles="1" noChangeArrowheads="1" noChangeShapeType="1" noTextEdit="1"/>
                </p:cNvSpPr>
                <p:nvPr/>
              </p:nvSpPr>
              <p:spPr>
                <a:xfrm>
                  <a:off x="7667451" y="2842109"/>
                  <a:ext cx="931333" cy="465667"/>
                </a:xfrm>
                <a:prstGeom prst="rect">
                  <a:avLst/>
                </a:prstGeom>
                <a:blipFill rotWithShape="0">
                  <a:blip r:embed="rId9"/>
                  <a:stretch>
                    <a:fillRect t="-7407"/>
                  </a:stretch>
                </a:blipFill>
              </p:spPr>
              <p:txBody>
                <a:bodyPr/>
                <a:lstStyle/>
                <a:p>
                  <a:r>
                    <a:rPr lang="zh-CN" altLang="en-US">
                      <a:noFill/>
                    </a:rPr>
                    <a:t> </a:t>
                  </a:r>
                </a:p>
              </p:txBody>
            </p:sp>
          </mc:Fallback>
        </mc:AlternateContent>
        <p:sp>
          <p:nvSpPr>
            <p:cNvPr id="55" name="矩形 54"/>
            <p:cNvSpPr/>
            <p:nvPr/>
          </p:nvSpPr>
          <p:spPr>
            <a:xfrm>
              <a:off x="7667451" y="5049662"/>
              <a:ext cx="931333" cy="46566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3</a:t>
              </a:r>
              <a:endParaRPr lang="zh-TW" altLang="en-US" sz="2800" baseline="30000" dirty="0"/>
            </a:p>
          </p:txBody>
        </p:sp>
        <p:sp>
          <p:nvSpPr>
            <p:cNvPr id="60" name="文字方塊 59"/>
            <p:cNvSpPr txBox="1"/>
            <p:nvPr/>
          </p:nvSpPr>
          <p:spPr>
            <a:xfrm>
              <a:off x="9609937" y="3897728"/>
              <a:ext cx="931334" cy="523220"/>
            </a:xfrm>
            <a:prstGeom prst="rect">
              <a:avLst/>
            </a:prstGeom>
            <a:noFill/>
          </p:spPr>
          <p:txBody>
            <a:bodyPr wrap="square" rtlCol="0">
              <a:spAutoFit/>
            </a:bodyPr>
            <a:lstStyle/>
            <a:p>
              <a:r>
                <a:rPr lang="en-US" altLang="zh-TW" sz="2800" b="1" dirty="0"/>
                <a:t>……</a:t>
              </a:r>
              <a:endParaRPr lang="zh-TW" altLang="en-US" sz="2800" b="1" dirty="0"/>
            </a:p>
          </p:txBody>
        </p:sp>
        <p:sp>
          <p:nvSpPr>
            <p:cNvPr id="62" name="向右箭號 10"/>
            <p:cNvSpPr/>
            <p:nvPr/>
          </p:nvSpPr>
          <p:spPr>
            <a:xfrm>
              <a:off x="7261047" y="4131533"/>
              <a:ext cx="372537" cy="253353"/>
            </a:xfrm>
            <a:prstGeom prst="rightArrow">
              <a:avLst/>
            </a:prstGeom>
            <a:solidFill>
              <a:srgbClr val="00206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63" name="向右箭號 10"/>
            <p:cNvSpPr/>
            <p:nvPr/>
          </p:nvSpPr>
          <p:spPr>
            <a:xfrm>
              <a:off x="8632651" y="4131533"/>
              <a:ext cx="372537" cy="253353"/>
            </a:xfrm>
            <a:prstGeom prst="rightArrow">
              <a:avLst/>
            </a:prstGeom>
            <a:solidFill>
              <a:srgbClr val="00206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69" name="向上箭號 8"/>
            <p:cNvSpPr/>
            <p:nvPr/>
          </p:nvSpPr>
          <p:spPr>
            <a:xfrm>
              <a:off x="7993146" y="4675223"/>
              <a:ext cx="201642" cy="349389"/>
            </a:xfrm>
            <a:prstGeom prst="up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70" name="向上箭號 8"/>
            <p:cNvSpPr/>
            <p:nvPr/>
          </p:nvSpPr>
          <p:spPr>
            <a:xfrm>
              <a:off x="8017530" y="3309719"/>
              <a:ext cx="201642" cy="349389"/>
            </a:xfrm>
            <a:prstGeom prst="up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7648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1" nodeType="after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8"/>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45"/>
                                        </p:tgtEl>
                                        <p:attrNameLst>
                                          <p:attrName>style.visibility</p:attrName>
                                        </p:attrNameLst>
                                      </p:cBhvr>
                                      <p:to>
                                        <p:strVal val="visible"/>
                                      </p:to>
                                    </p:set>
                                  </p:childTnLst>
                                </p:cTn>
                              </p:par>
                              <p:par>
                                <p:cTn id="54" presetID="1" presetClass="entr" presetSubtype="0" fill="hold" grpId="1" nodeType="withEffect">
                                  <p:stCondLst>
                                    <p:cond delay="0"/>
                                  </p:stCondLst>
                                  <p:childTnLst>
                                    <p:set>
                                      <p:cBhvr>
                                        <p:cTn id="55" dur="1" fill="hold">
                                          <p:stCondLst>
                                            <p:cond delay="0"/>
                                          </p:stCondLst>
                                        </p:cTn>
                                        <p:tgtEl>
                                          <p:spTgt spid="6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4" grpId="0" animBg="1"/>
      <p:bldP spid="45" grpId="0" animBg="1"/>
      <p:bldP spid="46" grpId="0" animBg="1"/>
      <p:bldP spid="47" grpId="0" animBg="1"/>
      <p:bldP spid="68" grpId="0" animBg="1"/>
      <p:bldP spid="32" grpId="1" animBg="1"/>
      <p:bldP spid="33" grpId="0" animBg="1"/>
      <p:bldP spid="34" grpId="0" animBg="1"/>
      <p:bldP spid="61" grpId="0" animBg="1"/>
      <p:bldP spid="61" grpId="1" animBg="1"/>
      <p:bldP spid="64" grpId="0" animBg="1"/>
      <p:bldP spid="65" grpId="0" animBg="1"/>
      <p:bldP spid="66" grpId="0" animBg="1"/>
      <p:bldP spid="6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 name="直線單箭頭接點 80">
            <a:extLst>
              <a:ext uri="{FF2B5EF4-FFF2-40B4-BE49-F238E27FC236}">
                <a16:creationId xmlns:a16="http://schemas.microsoft.com/office/drawing/2014/main" id="{FEBAF7FA-9A52-43FE-A44E-924758A67A0E}"/>
              </a:ext>
            </a:extLst>
          </p:cNvPr>
          <p:cNvCxnSpPr>
            <a:cxnSpLocks/>
          </p:cNvCxnSpPr>
          <p:nvPr/>
        </p:nvCxnSpPr>
        <p:spPr>
          <a:xfrm flipV="1">
            <a:off x="4120456" y="474271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BC1ADA4C-3EDE-4EF5-9E58-BE8A9FEEB2B5}"/>
              </a:ext>
            </a:extLst>
          </p:cNvPr>
          <p:cNvCxnSpPr>
            <a:cxnSpLocks/>
          </p:cNvCxnSpPr>
          <p:nvPr/>
        </p:nvCxnSpPr>
        <p:spPr>
          <a:xfrm flipV="1">
            <a:off x="5414618" y="4739780"/>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1D62AE9B-0F12-48B0-98F3-131EC32264A4}"/>
              </a:ext>
            </a:extLst>
          </p:cNvPr>
          <p:cNvCxnSpPr>
            <a:cxnSpLocks/>
          </p:cNvCxnSpPr>
          <p:nvPr/>
        </p:nvCxnSpPr>
        <p:spPr>
          <a:xfrm>
            <a:off x="2367078" y="4750012"/>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2F49220C-299E-486B-9728-F63BD0E8FDF9}"/>
              </a:ext>
            </a:extLst>
          </p:cNvPr>
          <p:cNvCxnSpPr>
            <a:cxnSpLocks/>
          </p:cNvCxnSpPr>
          <p:nvPr/>
        </p:nvCxnSpPr>
        <p:spPr>
          <a:xfrm flipV="1">
            <a:off x="2687065" y="4744823"/>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CDF0E9D5-BFB6-430B-B7A6-CC1ED6A3BED7}"/>
              </a:ext>
            </a:extLst>
          </p:cNvPr>
          <p:cNvCxnSpPr>
            <a:cxnSpLocks/>
          </p:cNvCxnSpPr>
          <p:nvPr/>
        </p:nvCxnSpPr>
        <p:spPr>
          <a:xfrm flipV="1">
            <a:off x="2345249" y="4487225"/>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64B57A16-7180-4774-8BF8-E837319C8538}"/>
              </a:ext>
            </a:extLst>
          </p:cNvPr>
          <p:cNvCxnSpPr>
            <a:cxnSpLocks/>
          </p:cNvCxnSpPr>
          <p:nvPr/>
        </p:nvCxnSpPr>
        <p:spPr>
          <a:xfrm flipV="1">
            <a:off x="3044616" y="4473329"/>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5ACEA257-6C41-43FC-BE26-00A9F07663A6}"/>
              </a:ext>
            </a:extLst>
          </p:cNvPr>
          <p:cNvSpPr/>
          <p:nvPr/>
        </p:nvSpPr>
        <p:spPr>
          <a:xfrm>
            <a:off x="3880894" y="6084406"/>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3" name="矩形 12">
            <a:extLst>
              <a:ext uri="{FF2B5EF4-FFF2-40B4-BE49-F238E27FC236}">
                <a16:creationId xmlns:a16="http://schemas.microsoft.com/office/drawing/2014/main" id="{6E285AF8-2060-448A-8624-6BBF6F1FF398}"/>
              </a:ext>
            </a:extLst>
          </p:cNvPr>
          <p:cNvSpPr/>
          <p:nvPr/>
        </p:nvSpPr>
        <p:spPr>
          <a:xfrm>
            <a:off x="3960123" y="50062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EF611EDB-4EE7-4247-AF5E-DF99E98128FF}"/>
                  </a:ext>
                </a:extLst>
              </p:cNvPr>
              <p:cNvSpPr txBox="1"/>
              <p:nvPr/>
            </p:nvSpPr>
            <p:spPr>
              <a:xfrm>
                <a:off x="3778639" y="505405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4" name="文字方塊 13">
                <a:extLst>
                  <a:ext uri="{FF2B5EF4-FFF2-40B4-BE49-F238E27FC236}">
                    <a16:creationId xmlns:a16="http://schemas.microsoft.com/office/drawing/2014/main" id="{EF611EDB-4EE7-4247-AF5E-DF99E98128FF}"/>
                  </a:ext>
                </a:extLst>
              </p:cNvPr>
              <p:cNvSpPr txBox="1">
                <a:spLocks noRot="1" noChangeAspect="1" noMove="1" noResize="1" noEditPoints="1" noAdjustHandles="1" noChangeArrowheads="1" noChangeShapeType="1" noTextEdit="1"/>
              </p:cNvSpPr>
              <p:nvPr/>
            </p:nvSpPr>
            <p:spPr>
              <a:xfrm>
                <a:off x="2254638" y="5054058"/>
                <a:ext cx="715161" cy="473591"/>
              </a:xfrm>
              <a:prstGeom prst="rect">
                <a:avLst/>
              </a:prstGeom>
              <a:blipFill>
                <a:blip r:embed="rId2"/>
                <a:stretch>
                  <a:fillRect/>
                </a:stretch>
              </a:blipFill>
            </p:spPr>
            <p:txBody>
              <a:bodyPr/>
              <a:lstStyle/>
              <a:p>
                <a:r>
                  <a:rPr lang="zh-TW" altLang="en-US">
                    <a:noFill/>
                  </a:rPr>
                  <a:t> </a:t>
                </a:r>
              </a:p>
            </p:txBody>
          </p:sp>
        </mc:Fallback>
      </mc:AlternateContent>
      <p:cxnSp>
        <p:nvCxnSpPr>
          <p:cNvPr id="17" name="直線單箭頭接點 16">
            <a:extLst>
              <a:ext uri="{FF2B5EF4-FFF2-40B4-BE49-F238E27FC236}">
                <a16:creationId xmlns:a16="http://schemas.microsoft.com/office/drawing/2014/main" id="{82452422-F25D-41BF-8A03-773978232C2A}"/>
              </a:ext>
            </a:extLst>
          </p:cNvPr>
          <p:cNvCxnSpPr>
            <a:cxnSpLocks/>
          </p:cNvCxnSpPr>
          <p:nvPr/>
        </p:nvCxnSpPr>
        <p:spPr>
          <a:xfrm flipV="1">
            <a:off x="4112711" y="5550188"/>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D0DCA3CC-418B-482F-970B-9A0F14D677FF}"/>
              </a:ext>
            </a:extLst>
          </p:cNvPr>
          <p:cNvCxnSpPr>
            <a:cxnSpLocks/>
          </p:cNvCxnSpPr>
          <p:nvPr/>
        </p:nvCxnSpPr>
        <p:spPr>
          <a:xfrm>
            <a:off x="2666058" y="5831695"/>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1" name="群組 40">
            <a:extLst>
              <a:ext uri="{FF2B5EF4-FFF2-40B4-BE49-F238E27FC236}">
                <a16:creationId xmlns:a16="http://schemas.microsoft.com/office/drawing/2014/main" id="{06DF0724-10C6-492F-8CEB-3C5C2EB8199C}"/>
              </a:ext>
            </a:extLst>
          </p:cNvPr>
          <p:cNvGrpSpPr/>
          <p:nvPr/>
        </p:nvGrpSpPr>
        <p:grpSpPr>
          <a:xfrm>
            <a:off x="5077437" y="5006242"/>
            <a:ext cx="715161" cy="813431"/>
            <a:chOff x="3154887" y="3748362"/>
            <a:chExt cx="715161" cy="813431"/>
          </a:xfrm>
        </p:grpSpPr>
        <p:sp>
          <p:nvSpPr>
            <p:cNvPr id="11" name="矩形 10">
              <a:extLst>
                <a:ext uri="{FF2B5EF4-FFF2-40B4-BE49-F238E27FC236}">
                  <a16:creationId xmlns:a16="http://schemas.microsoft.com/office/drawing/2014/main" id="{684D2D8C-7825-4094-B321-8D1F46277830}"/>
                </a:ext>
              </a:extLst>
            </p:cNvPr>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CAE55535-1353-49C5-B3CD-693B9838336C}"/>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2" name="文字方塊 11">
                  <a:extLst>
                    <a:ext uri="{FF2B5EF4-FFF2-40B4-BE49-F238E27FC236}">
                      <a16:creationId xmlns:a16="http://schemas.microsoft.com/office/drawing/2014/main" id="{CAE55535-1353-49C5-B3CD-693B9838336C}"/>
                    </a:ext>
                  </a:extLst>
                </p:cNvPr>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a:blip r:embed="rId3"/>
                  <a:stretch>
                    <a:fillRect/>
                  </a:stretch>
                </a:blipFill>
              </p:spPr>
              <p:txBody>
                <a:bodyPr/>
                <a:lstStyle/>
                <a:p>
                  <a:r>
                    <a:rPr lang="zh-TW" altLang="en-US">
                      <a:noFill/>
                    </a:rPr>
                    <a:t> </a:t>
                  </a:r>
                </a:p>
              </p:txBody>
            </p:sp>
          </mc:Fallback>
        </mc:AlternateContent>
        <p:cxnSp>
          <p:nvCxnSpPr>
            <p:cNvPr id="20" name="直線單箭頭接點 19">
              <a:extLst>
                <a:ext uri="{FF2B5EF4-FFF2-40B4-BE49-F238E27FC236}">
                  <a16:creationId xmlns:a16="http://schemas.microsoft.com/office/drawing/2014/main" id="{8D0FAA61-11F8-4343-9FAC-AA292A7C762F}"/>
                </a:ext>
              </a:extLst>
            </p:cNvPr>
            <p:cNvCxnSpPr>
              <a:cxnSpLocks/>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8081FC01-0DAE-4DE3-929C-91D6FBDF2D71}"/>
                  </a:ext>
                </a:extLst>
              </p:cNvPr>
              <p:cNvSpPr txBox="1"/>
              <p:nvPr/>
            </p:nvSpPr>
            <p:spPr>
              <a:xfrm>
                <a:off x="3788420" y="615281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21" name="文字方塊 20">
                <a:extLst>
                  <a:ext uri="{FF2B5EF4-FFF2-40B4-BE49-F238E27FC236}">
                    <a16:creationId xmlns:a16="http://schemas.microsoft.com/office/drawing/2014/main" id="{8081FC01-0DAE-4DE3-929C-91D6FBDF2D71}"/>
                  </a:ext>
                </a:extLst>
              </p:cNvPr>
              <p:cNvSpPr txBox="1">
                <a:spLocks noRot="1" noChangeAspect="1" noMove="1" noResize="1" noEditPoints="1" noAdjustHandles="1" noChangeArrowheads="1" noChangeShapeType="1" noTextEdit="1"/>
              </p:cNvSpPr>
              <p:nvPr/>
            </p:nvSpPr>
            <p:spPr>
              <a:xfrm>
                <a:off x="2264419" y="6152809"/>
                <a:ext cx="715161" cy="473591"/>
              </a:xfrm>
              <a:prstGeom prst="rect">
                <a:avLst/>
              </a:prstGeom>
              <a:blipFill>
                <a:blip r:embed="rId4"/>
                <a:stretch>
                  <a:fillRect/>
                </a:stretch>
              </a:blipFill>
            </p:spPr>
            <p:txBody>
              <a:bodyPr/>
              <a:lstStyle/>
              <a:p>
                <a:r>
                  <a:rPr lang="zh-TW" altLang="en-US">
                    <a:noFill/>
                  </a:rPr>
                  <a:t> </a:t>
                </a:r>
              </a:p>
            </p:txBody>
          </p:sp>
        </mc:Fallback>
      </mc:AlternateContent>
      <p:grpSp>
        <p:nvGrpSpPr>
          <p:cNvPr id="42" name="群組 41">
            <a:extLst>
              <a:ext uri="{FF2B5EF4-FFF2-40B4-BE49-F238E27FC236}">
                <a16:creationId xmlns:a16="http://schemas.microsoft.com/office/drawing/2014/main" id="{D7E1C23A-1289-43B5-8C12-9C14808752E0}"/>
              </a:ext>
            </a:extLst>
          </p:cNvPr>
          <p:cNvGrpSpPr/>
          <p:nvPr/>
        </p:nvGrpSpPr>
        <p:grpSpPr>
          <a:xfrm>
            <a:off x="2355203" y="5006242"/>
            <a:ext cx="715161" cy="813431"/>
            <a:chOff x="1299972" y="3748362"/>
            <a:chExt cx="715161" cy="813431"/>
          </a:xfrm>
        </p:grpSpPr>
        <p:grpSp>
          <p:nvGrpSpPr>
            <p:cNvPr id="39" name="群組 38">
              <a:extLst>
                <a:ext uri="{FF2B5EF4-FFF2-40B4-BE49-F238E27FC236}">
                  <a16:creationId xmlns:a16="http://schemas.microsoft.com/office/drawing/2014/main" id="{3B9ACEB8-D3E3-4435-A9DC-290C63A78BFB}"/>
                </a:ext>
              </a:extLst>
            </p:cNvPr>
            <p:cNvGrpSpPr/>
            <p:nvPr/>
          </p:nvGrpSpPr>
          <p:grpSpPr>
            <a:xfrm>
              <a:off x="1488062" y="3748362"/>
              <a:ext cx="288000" cy="813431"/>
              <a:chOff x="2212165" y="3748362"/>
              <a:chExt cx="288000" cy="813431"/>
            </a:xfrm>
          </p:grpSpPr>
          <p:sp>
            <p:nvSpPr>
              <p:cNvPr id="15" name="矩形 14">
                <a:extLst>
                  <a:ext uri="{FF2B5EF4-FFF2-40B4-BE49-F238E27FC236}">
                    <a16:creationId xmlns:a16="http://schemas.microsoft.com/office/drawing/2014/main" id="{51E5C2E0-E1A6-4A3D-82A8-5ADA26D6A31B}"/>
                  </a:ext>
                </a:extLst>
              </p:cNvPr>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9" name="直線單箭頭接點 18">
                <a:extLst>
                  <a:ext uri="{FF2B5EF4-FFF2-40B4-BE49-F238E27FC236}">
                    <a16:creationId xmlns:a16="http://schemas.microsoft.com/office/drawing/2014/main" id="{4CFB0120-F33F-48CB-A22B-16B52C4209D9}"/>
                  </a:ext>
                </a:extLst>
              </p:cNvPr>
              <p:cNvCxnSpPr>
                <a:cxnSpLocks/>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B327653C-8387-4F7D-9B60-A89815B2D95C}"/>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6" name="文字方塊 15">
                  <a:extLst>
                    <a:ext uri="{FF2B5EF4-FFF2-40B4-BE49-F238E27FC236}">
                      <a16:creationId xmlns:a16="http://schemas.microsoft.com/office/drawing/2014/main" id="{B327653C-8387-4F7D-9B60-A89815B2D95C}"/>
                    </a:ext>
                  </a:extLst>
                </p:cNvPr>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a:blip r:embed="rId5"/>
                  <a:stretch>
                    <a:fillRect b="-10256"/>
                  </a:stretch>
                </a:blipFill>
              </p:spPr>
              <p:txBody>
                <a:bodyPr/>
                <a:lstStyle/>
                <a:p>
                  <a:r>
                    <a:rPr lang="zh-TW" altLang="en-US">
                      <a:noFill/>
                    </a:rPr>
                    <a:t> </a:t>
                  </a:r>
                </a:p>
              </p:txBody>
            </p:sp>
          </mc:Fallback>
        </mc:AlternateContent>
      </p:grpSp>
      <p:sp>
        <p:nvSpPr>
          <p:cNvPr id="54" name="矩形 53">
            <a:extLst>
              <a:ext uri="{FF2B5EF4-FFF2-40B4-BE49-F238E27FC236}">
                <a16:creationId xmlns:a16="http://schemas.microsoft.com/office/drawing/2014/main" id="{E221CF90-0A7D-4C0E-A2CC-15ED7B86ED19}"/>
              </a:ext>
            </a:extLst>
          </p:cNvPr>
          <p:cNvSpPr/>
          <p:nvPr/>
        </p:nvSpPr>
        <p:spPr>
          <a:xfrm>
            <a:off x="2201249" y="390948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8BC01294-7889-4FBA-B708-F74A49C81C8C}"/>
                  </a:ext>
                </a:extLst>
              </p:cNvPr>
              <p:cNvSpPr txBox="1"/>
              <p:nvPr/>
            </p:nvSpPr>
            <p:spPr>
              <a:xfrm>
                <a:off x="2817352" y="344490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r>
                            <a:rPr lang="en-US" altLang="zh-TW" sz="2400" i="1">
                              <a:latin typeface="Cambria Math" panose="02040503050406030204" pitchFamily="18" charset="0"/>
                            </a:rPr>
                            <m:t>,2</m:t>
                          </m:r>
                        </m:sup>
                      </m:sSup>
                    </m:oMath>
                  </m:oMathPara>
                </a14:m>
                <a:endParaRPr lang="zh-TW" altLang="en-US" sz="2400" dirty="0"/>
              </a:p>
            </p:txBody>
          </p:sp>
        </mc:Choice>
        <mc:Fallback xmlns="">
          <p:sp>
            <p:nvSpPr>
              <p:cNvPr id="63" name="文字方塊 62">
                <a:extLst>
                  <a:ext uri="{FF2B5EF4-FFF2-40B4-BE49-F238E27FC236}">
                    <a16:creationId xmlns:a16="http://schemas.microsoft.com/office/drawing/2014/main" id="{8BC01294-7889-4FBA-B708-F74A49C81C8C}"/>
                  </a:ext>
                </a:extLst>
              </p:cNvPr>
              <p:cNvSpPr txBox="1">
                <a:spLocks noRot="1" noChangeAspect="1" noMove="1" noResize="1" noEditPoints="1" noAdjustHandles="1" noChangeArrowheads="1" noChangeShapeType="1" noTextEdit="1"/>
              </p:cNvSpPr>
              <p:nvPr/>
            </p:nvSpPr>
            <p:spPr>
              <a:xfrm>
                <a:off x="1293351" y="3444906"/>
                <a:ext cx="715161" cy="473591"/>
              </a:xfrm>
              <a:prstGeom prst="rect">
                <a:avLst/>
              </a:prstGeom>
              <a:blipFill>
                <a:blip r:embed="rId6"/>
                <a:stretch>
                  <a:fillRect b="-10256"/>
                </a:stretch>
              </a:blipFill>
            </p:spPr>
            <p:txBody>
              <a:bodyPr/>
              <a:lstStyle/>
              <a:p>
                <a:r>
                  <a:rPr lang="zh-TW" altLang="en-US">
                    <a:noFill/>
                  </a:rPr>
                  <a:t> </a:t>
                </a:r>
              </a:p>
            </p:txBody>
          </p:sp>
        </mc:Fallback>
      </mc:AlternateContent>
      <p:sp>
        <p:nvSpPr>
          <p:cNvPr id="64" name="矩形 63">
            <a:extLst>
              <a:ext uri="{FF2B5EF4-FFF2-40B4-BE49-F238E27FC236}">
                <a16:creationId xmlns:a16="http://schemas.microsoft.com/office/drawing/2014/main" id="{55E8DCFD-87AC-4F39-838D-EAF48E1AA2C6}"/>
              </a:ext>
            </a:extLst>
          </p:cNvPr>
          <p:cNvSpPr/>
          <p:nvPr/>
        </p:nvSpPr>
        <p:spPr>
          <a:xfrm>
            <a:off x="2921044" y="389409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04340317-C68A-4B3D-9D7E-4687FBD9262D}"/>
                  </a:ext>
                </a:extLst>
              </p:cNvPr>
              <p:cNvSpPr txBox="1"/>
              <p:nvPr/>
            </p:nvSpPr>
            <p:spPr>
              <a:xfrm>
                <a:off x="2078294" y="343492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65" name="文字方塊 64">
                <a:extLst>
                  <a:ext uri="{FF2B5EF4-FFF2-40B4-BE49-F238E27FC236}">
                    <a16:creationId xmlns:a16="http://schemas.microsoft.com/office/drawing/2014/main" id="{04340317-C68A-4B3D-9D7E-4687FBD9262D}"/>
                  </a:ext>
                </a:extLst>
              </p:cNvPr>
              <p:cNvSpPr txBox="1">
                <a:spLocks noRot="1" noChangeAspect="1" noMove="1" noResize="1" noEditPoints="1" noAdjustHandles="1" noChangeArrowheads="1" noChangeShapeType="1" noTextEdit="1"/>
              </p:cNvSpPr>
              <p:nvPr/>
            </p:nvSpPr>
            <p:spPr>
              <a:xfrm>
                <a:off x="554293" y="3434925"/>
                <a:ext cx="715161" cy="473591"/>
              </a:xfrm>
              <a:prstGeom prst="rect">
                <a:avLst/>
              </a:prstGeom>
              <a:blipFill>
                <a:blip r:embed="rId7"/>
                <a:stretch>
                  <a:fillRect b="-10256"/>
                </a:stretch>
              </a:blipFill>
            </p:spPr>
            <p:txBody>
              <a:bodyPr/>
              <a:lstStyle/>
              <a:p>
                <a:r>
                  <a:rPr lang="zh-TW" altLang="en-US">
                    <a:noFill/>
                  </a:rPr>
                  <a:t> </a:t>
                </a:r>
              </a:p>
            </p:txBody>
          </p:sp>
        </mc:Fallback>
      </mc:AlternateContent>
      <p:cxnSp>
        <p:nvCxnSpPr>
          <p:cNvPr id="80" name="直線單箭頭接點 79">
            <a:extLst>
              <a:ext uri="{FF2B5EF4-FFF2-40B4-BE49-F238E27FC236}">
                <a16:creationId xmlns:a16="http://schemas.microsoft.com/office/drawing/2014/main" id="{370B5727-0DE9-417A-808A-F9623AEECD30}"/>
              </a:ext>
            </a:extLst>
          </p:cNvPr>
          <p:cNvCxnSpPr>
            <a:cxnSpLocks/>
          </p:cNvCxnSpPr>
          <p:nvPr/>
        </p:nvCxnSpPr>
        <p:spPr>
          <a:xfrm>
            <a:off x="3800469" y="474790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237FA8A2-F1D5-42CD-B9AF-4A324B1D141B}"/>
              </a:ext>
            </a:extLst>
          </p:cNvPr>
          <p:cNvCxnSpPr>
            <a:cxnSpLocks/>
          </p:cNvCxnSpPr>
          <p:nvPr/>
        </p:nvCxnSpPr>
        <p:spPr>
          <a:xfrm flipV="1">
            <a:off x="3778640" y="448511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554DB6FE-A524-4174-B121-6791CCB6A187}"/>
              </a:ext>
            </a:extLst>
          </p:cNvPr>
          <p:cNvCxnSpPr>
            <a:cxnSpLocks/>
          </p:cNvCxnSpPr>
          <p:nvPr/>
        </p:nvCxnSpPr>
        <p:spPr>
          <a:xfrm flipV="1">
            <a:off x="4478007" y="447121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E8AC16EE-707D-4413-85C3-7E75144290EF}"/>
              </a:ext>
            </a:extLst>
          </p:cNvPr>
          <p:cNvSpPr/>
          <p:nvPr/>
        </p:nvSpPr>
        <p:spPr>
          <a:xfrm>
            <a:off x="3634640" y="390737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EDF4CA8B-ACE4-4BAC-ADA9-8F1A37D8CCD6}"/>
                  </a:ext>
                </a:extLst>
              </p:cNvPr>
              <p:cNvSpPr txBox="1"/>
              <p:nvPr/>
            </p:nvSpPr>
            <p:spPr>
              <a:xfrm>
                <a:off x="4250743" y="344279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𝑖</m:t>
                          </m:r>
                          <m:r>
                            <a:rPr lang="en-US" altLang="zh-TW" sz="2400" i="1">
                              <a:latin typeface="Cambria Math" panose="02040503050406030204" pitchFamily="18" charset="0"/>
                            </a:rPr>
                            <m:t>,2</m:t>
                          </m:r>
                        </m:sup>
                      </m:sSup>
                    </m:oMath>
                  </m:oMathPara>
                </a14:m>
                <a:endParaRPr lang="zh-TW" altLang="en-US" sz="2400" dirty="0"/>
              </a:p>
            </p:txBody>
          </p:sp>
        </mc:Choice>
        <mc:Fallback xmlns="">
          <p:sp>
            <p:nvSpPr>
              <p:cNvPr id="85" name="文字方塊 84">
                <a:extLst>
                  <a:ext uri="{FF2B5EF4-FFF2-40B4-BE49-F238E27FC236}">
                    <a16:creationId xmlns:a16="http://schemas.microsoft.com/office/drawing/2014/main" id="{EDF4CA8B-ACE4-4BAC-ADA9-8F1A37D8CCD6}"/>
                  </a:ext>
                </a:extLst>
              </p:cNvPr>
              <p:cNvSpPr txBox="1">
                <a:spLocks noRot="1" noChangeAspect="1" noMove="1" noResize="1" noEditPoints="1" noAdjustHandles="1" noChangeArrowheads="1" noChangeShapeType="1" noTextEdit="1"/>
              </p:cNvSpPr>
              <p:nvPr/>
            </p:nvSpPr>
            <p:spPr>
              <a:xfrm>
                <a:off x="2726742" y="3442794"/>
                <a:ext cx="715161" cy="473591"/>
              </a:xfrm>
              <a:prstGeom prst="rect">
                <a:avLst/>
              </a:prstGeom>
              <a:blipFill>
                <a:blip r:embed="rId8"/>
                <a:stretch>
                  <a:fillRect/>
                </a:stretch>
              </a:blipFill>
            </p:spPr>
            <p:txBody>
              <a:bodyPr/>
              <a:lstStyle/>
              <a:p>
                <a:r>
                  <a:rPr lang="zh-TW" altLang="en-US">
                    <a:noFill/>
                  </a:rPr>
                  <a:t> </a:t>
                </a:r>
              </a:p>
            </p:txBody>
          </p:sp>
        </mc:Fallback>
      </mc:AlternateContent>
      <p:sp>
        <p:nvSpPr>
          <p:cNvPr id="86" name="矩形 85">
            <a:extLst>
              <a:ext uri="{FF2B5EF4-FFF2-40B4-BE49-F238E27FC236}">
                <a16:creationId xmlns:a16="http://schemas.microsoft.com/office/drawing/2014/main" id="{A283BE6A-E96F-404C-B925-4A5CF53515E9}"/>
              </a:ext>
            </a:extLst>
          </p:cNvPr>
          <p:cNvSpPr/>
          <p:nvPr/>
        </p:nvSpPr>
        <p:spPr>
          <a:xfrm>
            <a:off x="4354435" y="389198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7" name="文字方塊 86">
                <a:extLst>
                  <a:ext uri="{FF2B5EF4-FFF2-40B4-BE49-F238E27FC236}">
                    <a16:creationId xmlns:a16="http://schemas.microsoft.com/office/drawing/2014/main" id="{8B39BD47-3F92-40C9-AEB1-ECC528E5B0A9}"/>
                  </a:ext>
                </a:extLst>
              </p:cNvPr>
              <p:cNvSpPr txBox="1"/>
              <p:nvPr/>
            </p:nvSpPr>
            <p:spPr>
              <a:xfrm>
                <a:off x="3532963" y="343410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𝑖</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87" name="文字方塊 86">
                <a:extLst>
                  <a:ext uri="{FF2B5EF4-FFF2-40B4-BE49-F238E27FC236}">
                    <a16:creationId xmlns:a16="http://schemas.microsoft.com/office/drawing/2014/main" id="{8B39BD47-3F92-40C9-AEB1-ECC528E5B0A9}"/>
                  </a:ext>
                </a:extLst>
              </p:cNvPr>
              <p:cNvSpPr txBox="1">
                <a:spLocks noRot="1" noChangeAspect="1" noMove="1" noResize="1" noEditPoints="1" noAdjustHandles="1" noChangeArrowheads="1" noChangeShapeType="1" noTextEdit="1"/>
              </p:cNvSpPr>
              <p:nvPr/>
            </p:nvSpPr>
            <p:spPr>
              <a:xfrm>
                <a:off x="2008962" y="3434108"/>
                <a:ext cx="715161" cy="473591"/>
              </a:xfrm>
              <a:prstGeom prst="rect">
                <a:avLst/>
              </a:prstGeom>
              <a:blipFill>
                <a:blip r:embed="rId9"/>
                <a:stretch>
                  <a:fillRect/>
                </a:stretch>
              </a:blipFill>
            </p:spPr>
            <p:txBody>
              <a:bodyPr/>
              <a:lstStyle/>
              <a:p>
                <a:r>
                  <a:rPr lang="zh-TW" altLang="en-US">
                    <a:noFill/>
                  </a:rPr>
                  <a:t> </a:t>
                </a:r>
              </a:p>
            </p:txBody>
          </p:sp>
        </mc:Fallback>
      </mc:AlternateContent>
      <p:cxnSp>
        <p:nvCxnSpPr>
          <p:cNvPr id="88" name="直線單箭頭接點 87">
            <a:extLst>
              <a:ext uri="{FF2B5EF4-FFF2-40B4-BE49-F238E27FC236}">
                <a16:creationId xmlns:a16="http://schemas.microsoft.com/office/drawing/2014/main" id="{99FA4966-947C-4D89-8863-E3158BD623B4}"/>
              </a:ext>
            </a:extLst>
          </p:cNvPr>
          <p:cNvCxnSpPr>
            <a:cxnSpLocks/>
          </p:cNvCxnSpPr>
          <p:nvPr/>
        </p:nvCxnSpPr>
        <p:spPr>
          <a:xfrm>
            <a:off x="5094631" y="4744969"/>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0D8C94F5-7013-4A18-A148-966A3554B83D}"/>
              </a:ext>
            </a:extLst>
          </p:cNvPr>
          <p:cNvCxnSpPr>
            <a:cxnSpLocks/>
          </p:cNvCxnSpPr>
          <p:nvPr/>
        </p:nvCxnSpPr>
        <p:spPr>
          <a:xfrm flipV="1">
            <a:off x="5072802" y="4482182"/>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B8EBC7C4-AE97-4A58-9D77-A5533426A057}"/>
              </a:ext>
            </a:extLst>
          </p:cNvPr>
          <p:cNvCxnSpPr>
            <a:cxnSpLocks/>
          </p:cNvCxnSpPr>
          <p:nvPr/>
        </p:nvCxnSpPr>
        <p:spPr>
          <a:xfrm flipV="1">
            <a:off x="5772169" y="446828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99928ECE-5F92-4944-8DEC-961DAF7A6383}"/>
              </a:ext>
            </a:extLst>
          </p:cNvPr>
          <p:cNvSpPr/>
          <p:nvPr/>
        </p:nvSpPr>
        <p:spPr>
          <a:xfrm>
            <a:off x="4928802" y="390444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FB089001-CD01-40FC-BFE7-FCDB2C2C2255}"/>
                  </a:ext>
                </a:extLst>
              </p:cNvPr>
              <p:cNvSpPr txBox="1"/>
              <p:nvPr/>
            </p:nvSpPr>
            <p:spPr>
              <a:xfrm>
                <a:off x="5544905" y="3439864"/>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𝑖</m:t>
                          </m:r>
                          <m:r>
                            <a:rPr lang="en-US" altLang="zh-TW" sz="2400" i="1">
                              <a:latin typeface="Cambria Math" panose="02040503050406030204" pitchFamily="18" charset="0"/>
                            </a:rPr>
                            <m:t>,2</m:t>
                          </m:r>
                        </m:sup>
                      </m:sSup>
                    </m:oMath>
                  </m:oMathPara>
                </a14:m>
                <a:endParaRPr lang="zh-TW" altLang="en-US" sz="2400" dirty="0"/>
              </a:p>
            </p:txBody>
          </p:sp>
        </mc:Choice>
        <mc:Fallback xmlns="">
          <p:sp>
            <p:nvSpPr>
              <p:cNvPr id="93" name="文字方塊 92">
                <a:extLst>
                  <a:ext uri="{FF2B5EF4-FFF2-40B4-BE49-F238E27FC236}">
                    <a16:creationId xmlns:a16="http://schemas.microsoft.com/office/drawing/2014/main" id="{FB089001-CD01-40FC-BFE7-FCDB2C2C2255}"/>
                  </a:ext>
                </a:extLst>
              </p:cNvPr>
              <p:cNvSpPr txBox="1">
                <a:spLocks noRot="1" noChangeAspect="1" noMove="1" noResize="1" noEditPoints="1" noAdjustHandles="1" noChangeArrowheads="1" noChangeShapeType="1" noTextEdit="1"/>
              </p:cNvSpPr>
              <p:nvPr/>
            </p:nvSpPr>
            <p:spPr>
              <a:xfrm>
                <a:off x="4020904" y="3439863"/>
                <a:ext cx="715161" cy="473591"/>
              </a:xfrm>
              <a:prstGeom prst="rect">
                <a:avLst/>
              </a:prstGeom>
              <a:blipFill>
                <a:blip r:embed="rId10"/>
                <a:stretch>
                  <a:fillRect/>
                </a:stretch>
              </a:blipFill>
            </p:spPr>
            <p:txBody>
              <a:bodyPr/>
              <a:lstStyle/>
              <a:p>
                <a:r>
                  <a:rPr lang="zh-TW" altLang="en-US">
                    <a:noFill/>
                  </a:rPr>
                  <a:t> </a:t>
                </a:r>
              </a:p>
            </p:txBody>
          </p:sp>
        </mc:Fallback>
      </mc:AlternateContent>
      <p:sp>
        <p:nvSpPr>
          <p:cNvPr id="94" name="矩形 93">
            <a:extLst>
              <a:ext uri="{FF2B5EF4-FFF2-40B4-BE49-F238E27FC236}">
                <a16:creationId xmlns:a16="http://schemas.microsoft.com/office/drawing/2014/main" id="{707C68F1-12A8-468A-9EE4-D4AACADC6FA7}"/>
              </a:ext>
            </a:extLst>
          </p:cNvPr>
          <p:cNvSpPr/>
          <p:nvPr/>
        </p:nvSpPr>
        <p:spPr>
          <a:xfrm>
            <a:off x="5648597" y="388905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5" name="文字方塊 94">
                <a:extLst>
                  <a:ext uri="{FF2B5EF4-FFF2-40B4-BE49-F238E27FC236}">
                    <a16:creationId xmlns:a16="http://schemas.microsoft.com/office/drawing/2014/main" id="{A6D8155C-3A19-4A2C-B8CE-80721882E0AA}"/>
                  </a:ext>
                </a:extLst>
              </p:cNvPr>
              <p:cNvSpPr txBox="1"/>
              <p:nvPr/>
            </p:nvSpPr>
            <p:spPr>
              <a:xfrm>
                <a:off x="4881590" y="342891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𝑖</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95" name="文字方塊 94">
                <a:extLst>
                  <a:ext uri="{FF2B5EF4-FFF2-40B4-BE49-F238E27FC236}">
                    <a16:creationId xmlns:a16="http://schemas.microsoft.com/office/drawing/2014/main" id="{A6D8155C-3A19-4A2C-B8CE-80721882E0AA}"/>
                  </a:ext>
                </a:extLst>
              </p:cNvPr>
              <p:cNvSpPr txBox="1">
                <a:spLocks noRot="1" noChangeAspect="1" noMove="1" noResize="1" noEditPoints="1" noAdjustHandles="1" noChangeArrowheads="1" noChangeShapeType="1" noTextEdit="1"/>
              </p:cNvSpPr>
              <p:nvPr/>
            </p:nvSpPr>
            <p:spPr>
              <a:xfrm>
                <a:off x="3357589" y="3428914"/>
                <a:ext cx="715161" cy="473591"/>
              </a:xfrm>
              <a:prstGeom prst="rect">
                <a:avLst/>
              </a:prstGeom>
              <a:blipFill>
                <a:blip r:embed="rId11"/>
                <a:stretch>
                  <a:fillRect/>
                </a:stretch>
              </a:blipFill>
            </p:spPr>
            <p:txBody>
              <a:bodyPr/>
              <a:lstStyle/>
              <a:p>
                <a:r>
                  <a:rPr lang="zh-TW" altLang="en-US">
                    <a:noFill/>
                  </a:rPr>
                  <a:t> </a:t>
                </a:r>
              </a:p>
            </p:txBody>
          </p:sp>
        </mc:Fallback>
      </mc:AlternateContent>
      <p:cxnSp>
        <p:nvCxnSpPr>
          <p:cNvPr id="136" name="直線單箭頭接點 135">
            <a:extLst>
              <a:ext uri="{FF2B5EF4-FFF2-40B4-BE49-F238E27FC236}">
                <a16:creationId xmlns:a16="http://schemas.microsoft.com/office/drawing/2014/main" id="{BCD0C340-0787-45EC-9B0A-AE706691A384}"/>
              </a:ext>
            </a:extLst>
          </p:cNvPr>
          <p:cNvCxnSpPr>
            <a:cxnSpLocks/>
          </p:cNvCxnSpPr>
          <p:nvPr/>
        </p:nvCxnSpPr>
        <p:spPr>
          <a:xfrm flipV="1">
            <a:off x="8439810" y="4711492"/>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單箭頭接點 136">
            <a:extLst>
              <a:ext uri="{FF2B5EF4-FFF2-40B4-BE49-F238E27FC236}">
                <a16:creationId xmlns:a16="http://schemas.microsoft.com/office/drawing/2014/main" id="{F24611BE-7DBD-424E-933F-D5B988827534}"/>
              </a:ext>
            </a:extLst>
          </p:cNvPr>
          <p:cNvCxnSpPr>
            <a:cxnSpLocks/>
          </p:cNvCxnSpPr>
          <p:nvPr/>
        </p:nvCxnSpPr>
        <p:spPr>
          <a:xfrm flipV="1">
            <a:off x="9733972" y="470856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單箭頭接點 137">
            <a:extLst>
              <a:ext uri="{FF2B5EF4-FFF2-40B4-BE49-F238E27FC236}">
                <a16:creationId xmlns:a16="http://schemas.microsoft.com/office/drawing/2014/main" id="{66B849B5-65EB-4729-9BA0-9E8295B706E2}"/>
              </a:ext>
            </a:extLst>
          </p:cNvPr>
          <p:cNvCxnSpPr>
            <a:cxnSpLocks/>
          </p:cNvCxnSpPr>
          <p:nvPr/>
        </p:nvCxnSpPr>
        <p:spPr>
          <a:xfrm>
            <a:off x="6686432" y="4718793"/>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直線單箭頭接點 138">
            <a:extLst>
              <a:ext uri="{FF2B5EF4-FFF2-40B4-BE49-F238E27FC236}">
                <a16:creationId xmlns:a16="http://schemas.microsoft.com/office/drawing/2014/main" id="{A32D30F5-9C59-406C-AE2F-DE24A3834CEA}"/>
              </a:ext>
            </a:extLst>
          </p:cNvPr>
          <p:cNvCxnSpPr>
            <a:cxnSpLocks/>
          </p:cNvCxnSpPr>
          <p:nvPr/>
        </p:nvCxnSpPr>
        <p:spPr>
          <a:xfrm flipV="1">
            <a:off x="7006419" y="4713604"/>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直線單箭頭接點 139">
            <a:extLst>
              <a:ext uri="{FF2B5EF4-FFF2-40B4-BE49-F238E27FC236}">
                <a16:creationId xmlns:a16="http://schemas.microsoft.com/office/drawing/2014/main" id="{8636021D-BDCD-49E8-B26B-01EDEC5BE58C}"/>
              </a:ext>
            </a:extLst>
          </p:cNvPr>
          <p:cNvCxnSpPr>
            <a:cxnSpLocks/>
          </p:cNvCxnSpPr>
          <p:nvPr/>
        </p:nvCxnSpPr>
        <p:spPr>
          <a:xfrm flipV="1">
            <a:off x="6664603" y="445600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a:extLst>
              <a:ext uri="{FF2B5EF4-FFF2-40B4-BE49-F238E27FC236}">
                <a16:creationId xmlns:a16="http://schemas.microsoft.com/office/drawing/2014/main" id="{58BC020D-9550-4987-8E6C-B6C9A14C0DCA}"/>
              </a:ext>
            </a:extLst>
          </p:cNvPr>
          <p:cNvCxnSpPr>
            <a:cxnSpLocks/>
          </p:cNvCxnSpPr>
          <p:nvPr/>
        </p:nvCxnSpPr>
        <p:spPr>
          <a:xfrm flipV="1">
            <a:off x="7363970" y="4442110"/>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2" name="矩形 141">
            <a:extLst>
              <a:ext uri="{FF2B5EF4-FFF2-40B4-BE49-F238E27FC236}">
                <a16:creationId xmlns:a16="http://schemas.microsoft.com/office/drawing/2014/main" id="{624EE3C0-1EE9-49DD-AB30-B6C84B10A870}"/>
              </a:ext>
            </a:extLst>
          </p:cNvPr>
          <p:cNvSpPr/>
          <p:nvPr/>
        </p:nvSpPr>
        <p:spPr>
          <a:xfrm>
            <a:off x="8200248" y="605318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43" name="矩形 142">
            <a:extLst>
              <a:ext uri="{FF2B5EF4-FFF2-40B4-BE49-F238E27FC236}">
                <a16:creationId xmlns:a16="http://schemas.microsoft.com/office/drawing/2014/main" id="{EBFD409F-0FB1-4969-B1DD-C786A43EF7EC}"/>
              </a:ext>
            </a:extLst>
          </p:cNvPr>
          <p:cNvSpPr/>
          <p:nvPr/>
        </p:nvSpPr>
        <p:spPr>
          <a:xfrm>
            <a:off x="8279477" y="4975022"/>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44" name="文字方塊 143">
                <a:extLst>
                  <a:ext uri="{FF2B5EF4-FFF2-40B4-BE49-F238E27FC236}">
                    <a16:creationId xmlns:a16="http://schemas.microsoft.com/office/drawing/2014/main" id="{CDB5045F-D656-4550-8F42-320E4DFF8539}"/>
                  </a:ext>
                </a:extLst>
              </p:cNvPr>
              <p:cNvSpPr txBox="1"/>
              <p:nvPr/>
            </p:nvSpPr>
            <p:spPr>
              <a:xfrm>
                <a:off x="8097993" y="502284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𝑗</m:t>
                          </m:r>
                        </m:sup>
                      </m:sSup>
                    </m:oMath>
                  </m:oMathPara>
                </a14:m>
                <a:endParaRPr lang="zh-TW" altLang="en-US" sz="2400" dirty="0"/>
              </a:p>
            </p:txBody>
          </p:sp>
        </mc:Choice>
        <mc:Fallback xmlns="">
          <p:sp>
            <p:nvSpPr>
              <p:cNvPr id="144" name="文字方塊 143">
                <a:extLst>
                  <a:ext uri="{FF2B5EF4-FFF2-40B4-BE49-F238E27FC236}">
                    <a16:creationId xmlns:a16="http://schemas.microsoft.com/office/drawing/2014/main" id="{CDB5045F-D656-4550-8F42-320E4DFF8539}"/>
                  </a:ext>
                </a:extLst>
              </p:cNvPr>
              <p:cNvSpPr txBox="1">
                <a:spLocks noRot="1" noChangeAspect="1" noMove="1" noResize="1" noEditPoints="1" noAdjustHandles="1" noChangeArrowheads="1" noChangeShapeType="1" noTextEdit="1"/>
              </p:cNvSpPr>
              <p:nvPr/>
            </p:nvSpPr>
            <p:spPr>
              <a:xfrm>
                <a:off x="6573992" y="5022839"/>
                <a:ext cx="715161" cy="473591"/>
              </a:xfrm>
              <a:prstGeom prst="rect">
                <a:avLst/>
              </a:prstGeom>
              <a:blipFill>
                <a:blip r:embed="rId12"/>
                <a:stretch>
                  <a:fillRect/>
                </a:stretch>
              </a:blipFill>
            </p:spPr>
            <p:txBody>
              <a:bodyPr/>
              <a:lstStyle/>
              <a:p>
                <a:r>
                  <a:rPr lang="zh-TW" altLang="en-US">
                    <a:noFill/>
                  </a:rPr>
                  <a:t> </a:t>
                </a:r>
              </a:p>
            </p:txBody>
          </p:sp>
        </mc:Fallback>
      </mc:AlternateContent>
      <p:cxnSp>
        <p:nvCxnSpPr>
          <p:cNvPr id="145" name="直線單箭頭接點 144">
            <a:extLst>
              <a:ext uri="{FF2B5EF4-FFF2-40B4-BE49-F238E27FC236}">
                <a16:creationId xmlns:a16="http://schemas.microsoft.com/office/drawing/2014/main" id="{A8AFCAAF-10B3-4B78-9D58-560632F4C7E1}"/>
              </a:ext>
            </a:extLst>
          </p:cNvPr>
          <p:cNvCxnSpPr>
            <a:cxnSpLocks/>
          </p:cNvCxnSpPr>
          <p:nvPr/>
        </p:nvCxnSpPr>
        <p:spPr>
          <a:xfrm flipV="1">
            <a:off x="8432065" y="5518969"/>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a:extLst>
              <a:ext uri="{FF2B5EF4-FFF2-40B4-BE49-F238E27FC236}">
                <a16:creationId xmlns:a16="http://schemas.microsoft.com/office/drawing/2014/main" id="{AFC4CAD1-3CC4-4B14-BB30-F9DDD953646F}"/>
              </a:ext>
            </a:extLst>
          </p:cNvPr>
          <p:cNvCxnSpPr>
            <a:cxnSpLocks/>
          </p:cNvCxnSpPr>
          <p:nvPr/>
        </p:nvCxnSpPr>
        <p:spPr>
          <a:xfrm>
            <a:off x="6985412" y="5800476"/>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7" name="群組 146">
            <a:extLst>
              <a:ext uri="{FF2B5EF4-FFF2-40B4-BE49-F238E27FC236}">
                <a16:creationId xmlns:a16="http://schemas.microsoft.com/office/drawing/2014/main" id="{8323770B-696E-42E2-ACD3-663DBB3F91C6}"/>
              </a:ext>
            </a:extLst>
          </p:cNvPr>
          <p:cNvGrpSpPr/>
          <p:nvPr/>
        </p:nvGrpSpPr>
        <p:grpSpPr>
          <a:xfrm>
            <a:off x="9396791" y="4975023"/>
            <a:ext cx="715161" cy="813431"/>
            <a:chOff x="3154887" y="3748362"/>
            <a:chExt cx="715161" cy="813431"/>
          </a:xfrm>
        </p:grpSpPr>
        <p:sp>
          <p:nvSpPr>
            <p:cNvPr id="148" name="矩形 147">
              <a:extLst>
                <a:ext uri="{FF2B5EF4-FFF2-40B4-BE49-F238E27FC236}">
                  <a16:creationId xmlns:a16="http://schemas.microsoft.com/office/drawing/2014/main" id="{9B36872D-A4A6-45F8-8A67-C6C52DF3A85E}"/>
                </a:ext>
              </a:extLst>
            </p:cNvPr>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49" name="文字方塊 148">
                  <a:extLst>
                    <a:ext uri="{FF2B5EF4-FFF2-40B4-BE49-F238E27FC236}">
                      <a16:creationId xmlns:a16="http://schemas.microsoft.com/office/drawing/2014/main" id="{AAB99A89-8376-43D3-AE0C-D0ABD7C02F0C}"/>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𝑗</m:t>
                            </m:r>
                          </m:sup>
                        </m:sSup>
                      </m:oMath>
                    </m:oMathPara>
                  </a14:m>
                  <a:endParaRPr lang="zh-TW" altLang="en-US" sz="2400" dirty="0"/>
                </a:p>
              </p:txBody>
            </p:sp>
          </mc:Choice>
          <mc:Fallback xmlns="">
            <p:sp>
              <p:nvSpPr>
                <p:cNvPr id="149" name="文字方塊 148">
                  <a:extLst>
                    <a:ext uri="{FF2B5EF4-FFF2-40B4-BE49-F238E27FC236}">
                      <a16:creationId xmlns:a16="http://schemas.microsoft.com/office/drawing/2014/main" id="{AAB99A89-8376-43D3-AE0C-D0ABD7C02F0C}"/>
                    </a:ext>
                  </a:extLst>
                </p:cNvPr>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a:blip r:embed="rId13"/>
                  <a:stretch>
                    <a:fillRect/>
                  </a:stretch>
                </a:blipFill>
              </p:spPr>
              <p:txBody>
                <a:bodyPr/>
                <a:lstStyle/>
                <a:p>
                  <a:r>
                    <a:rPr lang="zh-TW" altLang="en-US">
                      <a:noFill/>
                    </a:rPr>
                    <a:t> </a:t>
                  </a:r>
                </a:p>
              </p:txBody>
            </p:sp>
          </mc:Fallback>
        </mc:AlternateContent>
        <p:cxnSp>
          <p:nvCxnSpPr>
            <p:cNvPr id="150" name="直線單箭頭接點 149">
              <a:extLst>
                <a:ext uri="{FF2B5EF4-FFF2-40B4-BE49-F238E27FC236}">
                  <a16:creationId xmlns:a16="http://schemas.microsoft.com/office/drawing/2014/main" id="{22B55BC7-1769-4A89-97BC-FF8D23C60FE0}"/>
                </a:ext>
              </a:extLst>
            </p:cNvPr>
            <p:cNvCxnSpPr>
              <a:cxnSpLocks/>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1" name="文字方塊 150">
                <a:extLst>
                  <a:ext uri="{FF2B5EF4-FFF2-40B4-BE49-F238E27FC236}">
                    <a16:creationId xmlns:a16="http://schemas.microsoft.com/office/drawing/2014/main" id="{1823B9F6-342A-4423-AD7F-AA9C79DCB9D4}"/>
                  </a:ext>
                </a:extLst>
              </p:cNvPr>
              <p:cNvSpPr txBox="1"/>
              <p:nvPr/>
            </p:nvSpPr>
            <p:spPr>
              <a:xfrm>
                <a:off x="8107774" y="6121591"/>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𝑗</m:t>
                          </m:r>
                        </m:sup>
                      </m:sSup>
                    </m:oMath>
                  </m:oMathPara>
                </a14:m>
                <a:endParaRPr lang="zh-TW" altLang="en-US" sz="2400" dirty="0"/>
              </a:p>
            </p:txBody>
          </p:sp>
        </mc:Choice>
        <mc:Fallback xmlns="">
          <p:sp>
            <p:nvSpPr>
              <p:cNvPr id="151" name="文字方塊 150">
                <a:extLst>
                  <a:ext uri="{FF2B5EF4-FFF2-40B4-BE49-F238E27FC236}">
                    <a16:creationId xmlns:a16="http://schemas.microsoft.com/office/drawing/2014/main" id="{1823B9F6-342A-4423-AD7F-AA9C79DCB9D4}"/>
                  </a:ext>
                </a:extLst>
              </p:cNvPr>
              <p:cNvSpPr txBox="1">
                <a:spLocks noRot="1" noChangeAspect="1" noMove="1" noResize="1" noEditPoints="1" noAdjustHandles="1" noChangeArrowheads="1" noChangeShapeType="1" noTextEdit="1"/>
              </p:cNvSpPr>
              <p:nvPr/>
            </p:nvSpPr>
            <p:spPr>
              <a:xfrm>
                <a:off x="6583773" y="6121590"/>
                <a:ext cx="715161" cy="473591"/>
              </a:xfrm>
              <a:prstGeom prst="rect">
                <a:avLst/>
              </a:prstGeom>
              <a:blipFill>
                <a:blip r:embed="rId14"/>
                <a:stretch>
                  <a:fillRect/>
                </a:stretch>
              </a:blipFill>
            </p:spPr>
            <p:txBody>
              <a:bodyPr/>
              <a:lstStyle/>
              <a:p>
                <a:r>
                  <a:rPr lang="zh-TW" altLang="en-US">
                    <a:noFill/>
                  </a:rPr>
                  <a:t> </a:t>
                </a:r>
              </a:p>
            </p:txBody>
          </p:sp>
        </mc:Fallback>
      </mc:AlternateContent>
      <p:grpSp>
        <p:nvGrpSpPr>
          <p:cNvPr id="152" name="群組 151">
            <a:extLst>
              <a:ext uri="{FF2B5EF4-FFF2-40B4-BE49-F238E27FC236}">
                <a16:creationId xmlns:a16="http://schemas.microsoft.com/office/drawing/2014/main" id="{1F5C46DB-D09F-4D1A-B9CA-3BF24D986FA3}"/>
              </a:ext>
            </a:extLst>
          </p:cNvPr>
          <p:cNvGrpSpPr/>
          <p:nvPr/>
        </p:nvGrpSpPr>
        <p:grpSpPr>
          <a:xfrm>
            <a:off x="6674557" y="4975023"/>
            <a:ext cx="715161" cy="813431"/>
            <a:chOff x="1299972" y="3748362"/>
            <a:chExt cx="715161" cy="813431"/>
          </a:xfrm>
        </p:grpSpPr>
        <p:grpSp>
          <p:nvGrpSpPr>
            <p:cNvPr id="153" name="群組 152">
              <a:extLst>
                <a:ext uri="{FF2B5EF4-FFF2-40B4-BE49-F238E27FC236}">
                  <a16:creationId xmlns:a16="http://schemas.microsoft.com/office/drawing/2014/main" id="{AE8154E4-D37E-4827-BE33-1ADFCE55FA94}"/>
                </a:ext>
              </a:extLst>
            </p:cNvPr>
            <p:cNvGrpSpPr/>
            <p:nvPr/>
          </p:nvGrpSpPr>
          <p:grpSpPr>
            <a:xfrm>
              <a:off x="1488062" y="3748362"/>
              <a:ext cx="288000" cy="813431"/>
              <a:chOff x="2212165" y="3748362"/>
              <a:chExt cx="288000" cy="813431"/>
            </a:xfrm>
          </p:grpSpPr>
          <p:sp>
            <p:nvSpPr>
              <p:cNvPr id="155" name="矩形 154">
                <a:extLst>
                  <a:ext uri="{FF2B5EF4-FFF2-40B4-BE49-F238E27FC236}">
                    <a16:creationId xmlns:a16="http://schemas.microsoft.com/office/drawing/2014/main" id="{A7FC94DC-4C30-4E55-B3BB-38B4D7421A06}"/>
                  </a:ext>
                </a:extLst>
              </p:cNvPr>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56" name="直線單箭頭接點 155">
                <a:extLst>
                  <a:ext uri="{FF2B5EF4-FFF2-40B4-BE49-F238E27FC236}">
                    <a16:creationId xmlns:a16="http://schemas.microsoft.com/office/drawing/2014/main" id="{CFD41D93-EBE4-44E2-9AD0-D7EB7A6A957B}"/>
                  </a:ext>
                </a:extLst>
              </p:cNvPr>
              <p:cNvCxnSpPr>
                <a:cxnSpLocks/>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4" name="文字方塊 153">
                  <a:extLst>
                    <a:ext uri="{FF2B5EF4-FFF2-40B4-BE49-F238E27FC236}">
                      <a16:creationId xmlns:a16="http://schemas.microsoft.com/office/drawing/2014/main" id="{42B091D5-5DFD-4BCB-8E6D-ABD6C8609303}"/>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𝑗</m:t>
                            </m:r>
                          </m:sup>
                        </m:sSup>
                      </m:oMath>
                    </m:oMathPara>
                  </a14:m>
                  <a:endParaRPr lang="zh-TW" altLang="en-US" sz="2400" dirty="0"/>
                </a:p>
              </p:txBody>
            </p:sp>
          </mc:Choice>
          <mc:Fallback xmlns="">
            <p:sp>
              <p:nvSpPr>
                <p:cNvPr id="154" name="文字方塊 153">
                  <a:extLst>
                    <a:ext uri="{FF2B5EF4-FFF2-40B4-BE49-F238E27FC236}">
                      <a16:creationId xmlns:a16="http://schemas.microsoft.com/office/drawing/2014/main" id="{42B091D5-5DFD-4BCB-8E6D-ABD6C8609303}"/>
                    </a:ext>
                  </a:extLst>
                </p:cNvPr>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a:blip r:embed="rId15"/>
                  <a:stretch>
                    <a:fillRect b="-8974"/>
                  </a:stretch>
                </a:blipFill>
              </p:spPr>
              <p:txBody>
                <a:bodyPr/>
                <a:lstStyle/>
                <a:p>
                  <a:r>
                    <a:rPr lang="zh-TW" altLang="en-US">
                      <a:noFill/>
                    </a:rPr>
                    <a:t> </a:t>
                  </a:r>
                </a:p>
              </p:txBody>
            </p:sp>
          </mc:Fallback>
        </mc:AlternateContent>
      </p:grpSp>
      <p:sp>
        <p:nvSpPr>
          <p:cNvPr id="157" name="矩形 156">
            <a:extLst>
              <a:ext uri="{FF2B5EF4-FFF2-40B4-BE49-F238E27FC236}">
                <a16:creationId xmlns:a16="http://schemas.microsoft.com/office/drawing/2014/main" id="{1BC277D8-1DB5-41E0-AADD-C26534F108A3}"/>
              </a:ext>
            </a:extLst>
          </p:cNvPr>
          <p:cNvSpPr/>
          <p:nvPr/>
        </p:nvSpPr>
        <p:spPr>
          <a:xfrm>
            <a:off x="6520603" y="387826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8" name="文字方塊 157">
                <a:extLst>
                  <a:ext uri="{FF2B5EF4-FFF2-40B4-BE49-F238E27FC236}">
                    <a16:creationId xmlns:a16="http://schemas.microsoft.com/office/drawing/2014/main" id="{DFD6171F-8E7D-4038-BC94-2C90BE25AE41}"/>
                  </a:ext>
                </a:extLst>
              </p:cNvPr>
              <p:cNvSpPr txBox="1"/>
              <p:nvPr/>
            </p:nvSpPr>
            <p:spPr>
              <a:xfrm>
                <a:off x="7136706" y="3413688"/>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𝑗</m:t>
                          </m:r>
                          <m:r>
                            <a:rPr lang="en-US" altLang="zh-TW" sz="2400" i="1">
                              <a:latin typeface="Cambria Math" panose="02040503050406030204" pitchFamily="18" charset="0"/>
                            </a:rPr>
                            <m:t>,2</m:t>
                          </m:r>
                        </m:sup>
                      </m:sSup>
                    </m:oMath>
                  </m:oMathPara>
                </a14:m>
                <a:endParaRPr lang="zh-TW" altLang="en-US" sz="2400" dirty="0"/>
              </a:p>
            </p:txBody>
          </p:sp>
        </mc:Choice>
        <mc:Fallback xmlns="">
          <p:sp>
            <p:nvSpPr>
              <p:cNvPr id="158" name="文字方塊 157">
                <a:extLst>
                  <a:ext uri="{FF2B5EF4-FFF2-40B4-BE49-F238E27FC236}">
                    <a16:creationId xmlns:a16="http://schemas.microsoft.com/office/drawing/2014/main" id="{DFD6171F-8E7D-4038-BC94-2C90BE25AE41}"/>
                  </a:ext>
                </a:extLst>
              </p:cNvPr>
              <p:cNvSpPr txBox="1">
                <a:spLocks noRot="1" noChangeAspect="1" noMove="1" noResize="1" noEditPoints="1" noAdjustHandles="1" noChangeArrowheads="1" noChangeShapeType="1" noTextEdit="1"/>
              </p:cNvSpPr>
              <p:nvPr/>
            </p:nvSpPr>
            <p:spPr>
              <a:xfrm>
                <a:off x="5612705" y="3413687"/>
                <a:ext cx="715161" cy="473591"/>
              </a:xfrm>
              <a:prstGeom prst="rect">
                <a:avLst/>
              </a:prstGeom>
              <a:blipFill>
                <a:blip r:embed="rId16"/>
                <a:stretch>
                  <a:fillRect b="-8974"/>
                </a:stretch>
              </a:blipFill>
            </p:spPr>
            <p:txBody>
              <a:bodyPr/>
              <a:lstStyle/>
              <a:p>
                <a:r>
                  <a:rPr lang="zh-TW" altLang="en-US">
                    <a:noFill/>
                  </a:rPr>
                  <a:t> </a:t>
                </a:r>
              </a:p>
            </p:txBody>
          </p:sp>
        </mc:Fallback>
      </mc:AlternateContent>
      <p:sp>
        <p:nvSpPr>
          <p:cNvPr id="159" name="矩形 158">
            <a:extLst>
              <a:ext uri="{FF2B5EF4-FFF2-40B4-BE49-F238E27FC236}">
                <a16:creationId xmlns:a16="http://schemas.microsoft.com/office/drawing/2014/main" id="{D894C578-DF7D-407A-9534-3E9D345E3EAC}"/>
              </a:ext>
            </a:extLst>
          </p:cNvPr>
          <p:cNvSpPr/>
          <p:nvPr/>
        </p:nvSpPr>
        <p:spPr>
          <a:xfrm>
            <a:off x="7240398" y="386287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0" name="文字方塊 159">
                <a:extLst>
                  <a:ext uri="{FF2B5EF4-FFF2-40B4-BE49-F238E27FC236}">
                    <a16:creationId xmlns:a16="http://schemas.microsoft.com/office/drawing/2014/main" id="{D4E6863D-4EC1-45B6-AE20-803112A8F46D}"/>
                  </a:ext>
                </a:extLst>
              </p:cNvPr>
              <p:cNvSpPr txBox="1"/>
              <p:nvPr/>
            </p:nvSpPr>
            <p:spPr>
              <a:xfrm>
                <a:off x="6397648" y="340370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𝑗</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160" name="文字方塊 159">
                <a:extLst>
                  <a:ext uri="{FF2B5EF4-FFF2-40B4-BE49-F238E27FC236}">
                    <a16:creationId xmlns:a16="http://schemas.microsoft.com/office/drawing/2014/main" id="{D4E6863D-4EC1-45B6-AE20-803112A8F46D}"/>
                  </a:ext>
                </a:extLst>
              </p:cNvPr>
              <p:cNvSpPr txBox="1">
                <a:spLocks noRot="1" noChangeAspect="1" noMove="1" noResize="1" noEditPoints="1" noAdjustHandles="1" noChangeArrowheads="1" noChangeShapeType="1" noTextEdit="1"/>
              </p:cNvSpPr>
              <p:nvPr/>
            </p:nvSpPr>
            <p:spPr>
              <a:xfrm>
                <a:off x="4873647" y="3403706"/>
                <a:ext cx="715161" cy="473591"/>
              </a:xfrm>
              <a:prstGeom prst="rect">
                <a:avLst/>
              </a:prstGeom>
              <a:blipFill>
                <a:blip r:embed="rId17"/>
                <a:stretch>
                  <a:fillRect b="-10256"/>
                </a:stretch>
              </a:blipFill>
            </p:spPr>
            <p:txBody>
              <a:bodyPr/>
              <a:lstStyle/>
              <a:p>
                <a:r>
                  <a:rPr lang="zh-TW" altLang="en-US">
                    <a:noFill/>
                  </a:rPr>
                  <a:t> </a:t>
                </a:r>
              </a:p>
            </p:txBody>
          </p:sp>
        </mc:Fallback>
      </mc:AlternateContent>
      <p:cxnSp>
        <p:nvCxnSpPr>
          <p:cNvPr id="162" name="直線單箭頭接點 161">
            <a:extLst>
              <a:ext uri="{FF2B5EF4-FFF2-40B4-BE49-F238E27FC236}">
                <a16:creationId xmlns:a16="http://schemas.microsoft.com/office/drawing/2014/main" id="{E39BDB91-DBF6-4144-86B6-4D1801C28215}"/>
              </a:ext>
            </a:extLst>
          </p:cNvPr>
          <p:cNvCxnSpPr>
            <a:cxnSpLocks/>
          </p:cNvCxnSpPr>
          <p:nvPr/>
        </p:nvCxnSpPr>
        <p:spPr>
          <a:xfrm>
            <a:off x="8119823" y="4716681"/>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直線單箭頭接點 162">
            <a:extLst>
              <a:ext uri="{FF2B5EF4-FFF2-40B4-BE49-F238E27FC236}">
                <a16:creationId xmlns:a16="http://schemas.microsoft.com/office/drawing/2014/main" id="{5247A413-CB58-4A93-BF6C-C8077A5E86C4}"/>
              </a:ext>
            </a:extLst>
          </p:cNvPr>
          <p:cNvCxnSpPr>
            <a:cxnSpLocks/>
          </p:cNvCxnSpPr>
          <p:nvPr/>
        </p:nvCxnSpPr>
        <p:spPr>
          <a:xfrm flipV="1">
            <a:off x="8097994" y="4453894"/>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163">
            <a:extLst>
              <a:ext uri="{FF2B5EF4-FFF2-40B4-BE49-F238E27FC236}">
                <a16:creationId xmlns:a16="http://schemas.microsoft.com/office/drawing/2014/main" id="{A5A08BF7-F061-4887-8ABA-D5BE774D695B}"/>
              </a:ext>
            </a:extLst>
          </p:cNvPr>
          <p:cNvCxnSpPr>
            <a:cxnSpLocks/>
          </p:cNvCxnSpPr>
          <p:nvPr/>
        </p:nvCxnSpPr>
        <p:spPr>
          <a:xfrm flipV="1">
            <a:off x="8797361" y="4439998"/>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5" name="矩形 164">
            <a:extLst>
              <a:ext uri="{FF2B5EF4-FFF2-40B4-BE49-F238E27FC236}">
                <a16:creationId xmlns:a16="http://schemas.microsoft.com/office/drawing/2014/main" id="{D0427B6D-3431-4783-B2E1-72D686D626F9}"/>
              </a:ext>
            </a:extLst>
          </p:cNvPr>
          <p:cNvSpPr/>
          <p:nvPr/>
        </p:nvSpPr>
        <p:spPr>
          <a:xfrm>
            <a:off x="7953994" y="387615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6" name="文字方塊 165">
                <a:extLst>
                  <a:ext uri="{FF2B5EF4-FFF2-40B4-BE49-F238E27FC236}">
                    <a16:creationId xmlns:a16="http://schemas.microsoft.com/office/drawing/2014/main" id="{049B8D0A-1FBF-421E-BEFD-1197C26F1F48}"/>
                  </a:ext>
                </a:extLst>
              </p:cNvPr>
              <p:cNvSpPr txBox="1"/>
              <p:nvPr/>
            </p:nvSpPr>
            <p:spPr>
              <a:xfrm>
                <a:off x="8570097" y="341157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𝑗</m:t>
                          </m:r>
                          <m:r>
                            <a:rPr lang="en-US" altLang="zh-TW" sz="2400" i="1">
                              <a:latin typeface="Cambria Math" panose="02040503050406030204" pitchFamily="18" charset="0"/>
                            </a:rPr>
                            <m:t>,2</m:t>
                          </m:r>
                        </m:sup>
                      </m:sSup>
                    </m:oMath>
                  </m:oMathPara>
                </a14:m>
                <a:endParaRPr lang="zh-TW" altLang="en-US" sz="2400" dirty="0"/>
              </a:p>
            </p:txBody>
          </p:sp>
        </mc:Choice>
        <mc:Fallback xmlns="">
          <p:sp>
            <p:nvSpPr>
              <p:cNvPr id="166" name="文字方塊 165">
                <a:extLst>
                  <a:ext uri="{FF2B5EF4-FFF2-40B4-BE49-F238E27FC236}">
                    <a16:creationId xmlns:a16="http://schemas.microsoft.com/office/drawing/2014/main" id="{049B8D0A-1FBF-421E-BEFD-1197C26F1F48}"/>
                  </a:ext>
                </a:extLst>
              </p:cNvPr>
              <p:cNvSpPr txBox="1">
                <a:spLocks noRot="1" noChangeAspect="1" noMove="1" noResize="1" noEditPoints="1" noAdjustHandles="1" noChangeArrowheads="1" noChangeShapeType="1" noTextEdit="1"/>
              </p:cNvSpPr>
              <p:nvPr/>
            </p:nvSpPr>
            <p:spPr>
              <a:xfrm>
                <a:off x="7046096" y="3411575"/>
                <a:ext cx="715161" cy="473591"/>
              </a:xfrm>
              <a:prstGeom prst="rect">
                <a:avLst/>
              </a:prstGeom>
              <a:blipFill>
                <a:blip r:embed="rId18"/>
                <a:stretch>
                  <a:fillRect/>
                </a:stretch>
              </a:blipFill>
            </p:spPr>
            <p:txBody>
              <a:bodyPr/>
              <a:lstStyle/>
              <a:p>
                <a:r>
                  <a:rPr lang="zh-TW" altLang="en-US">
                    <a:noFill/>
                  </a:rPr>
                  <a:t> </a:t>
                </a:r>
              </a:p>
            </p:txBody>
          </p:sp>
        </mc:Fallback>
      </mc:AlternateContent>
      <p:sp>
        <p:nvSpPr>
          <p:cNvPr id="167" name="矩形 166">
            <a:extLst>
              <a:ext uri="{FF2B5EF4-FFF2-40B4-BE49-F238E27FC236}">
                <a16:creationId xmlns:a16="http://schemas.microsoft.com/office/drawing/2014/main" id="{BCF914FA-1ED9-4BA6-90A3-519A5E75006E}"/>
              </a:ext>
            </a:extLst>
          </p:cNvPr>
          <p:cNvSpPr/>
          <p:nvPr/>
        </p:nvSpPr>
        <p:spPr>
          <a:xfrm>
            <a:off x="8673789" y="386076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8" name="文字方塊 167">
                <a:extLst>
                  <a:ext uri="{FF2B5EF4-FFF2-40B4-BE49-F238E27FC236}">
                    <a16:creationId xmlns:a16="http://schemas.microsoft.com/office/drawing/2014/main" id="{C3084C0B-494B-4A76-A8B4-A485FA58B444}"/>
                  </a:ext>
                </a:extLst>
              </p:cNvPr>
              <p:cNvSpPr txBox="1"/>
              <p:nvPr/>
            </p:nvSpPr>
            <p:spPr>
              <a:xfrm>
                <a:off x="7852317" y="340289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𝑗</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168" name="文字方塊 167">
                <a:extLst>
                  <a:ext uri="{FF2B5EF4-FFF2-40B4-BE49-F238E27FC236}">
                    <a16:creationId xmlns:a16="http://schemas.microsoft.com/office/drawing/2014/main" id="{C3084C0B-494B-4A76-A8B4-A485FA58B444}"/>
                  </a:ext>
                </a:extLst>
              </p:cNvPr>
              <p:cNvSpPr txBox="1">
                <a:spLocks noRot="1" noChangeAspect="1" noMove="1" noResize="1" noEditPoints="1" noAdjustHandles="1" noChangeArrowheads="1" noChangeShapeType="1" noTextEdit="1"/>
              </p:cNvSpPr>
              <p:nvPr/>
            </p:nvSpPr>
            <p:spPr>
              <a:xfrm>
                <a:off x="6328316" y="3402889"/>
                <a:ext cx="715161" cy="473591"/>
              </a:xfrm>
              <a:prstGeom prst="rect">
                <a:avLst/>
              </a:prstGeom>
              <a:blipFill>
                <a:blip r:embed="rId19"/>
                <a:stretch>
                  <a:fillRect/>
                </a:stretch>
              </a:blipFill>
            </p:spPr>
            <p:txBody>
              <a:bodyPr/>
              <a:lstStyle/>
              <a:p>
                <a:r>
                  <a:rPr lang="zh-TW" altLang="en-US">
                    <a:noFill/>
                  </a:rPr>
                  <a:t> </a:t>
                </a:r>
              </a:p>
            </p:txBody>
          </p:sp>
        </mc:Fallback>
      </mc:AlternateContent>
      <p:cxnSp>
        <p:nvCxnSpPr>
          <p:cNvPr id="169" name="直線單箭頭接點 168">
            <a:extLst>
              <a:ext uri="{FF2B5EF4-FFF2-40B4-BE49-F238E27FC236}">
                <a16:creationId xmlns:a16="http://schemas.microsoft.com/office/drawing/2014/main" id="{18125834-BB27-4104-8BE8-742A89940A8B}"/>
              </a:ext>
            </a:extLst>
          </p:cNvPr>
          <p:cNvCxnSpPr>
            <a:cxnSpLocks/>
          </p:cNvCxnSpPr>
          <p:nvPr/>
        </p:nvCxnSpPr>
        <p:spPr>
          <a:xfrm>
            <a:off x="9413985" y="471375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直線單箭頭接點 169">
            <a:extLst>
              <a:ext uri="{FF2B5EF4-FFF2-40B4-BE49-F238E27FC236}">
                <a16:creationId xmlns:a16="http://schemas.microsoft.com/office/drawing/2014/main" id="{D73B6641-4B45-4FFA-AFEF-9B63389BEF6E}"/>
              </a:ext>
            </a:extLst>
          </p:cNvPr>
          <p:cNvCxnSpPr>
            <a:cxnSpLocks/>
          </p:cNvCxnSpPr>
          <p:nvPr/>
        </p:nvCxnSpPr>
        <p:spPr>
          <a:xfrm flipV="1">
            <a:off x="9392156" y="445096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線單箭頭接點 170">
            <a:extLst>
              <a:ext uri="{FF2B5EF4-FFF2-40B4-BE49-F238E27FC236}">
                <a16:creationId xmlns:a16="http://schemas.microsoft.com/office/drawing/2014/main" id="{EC4A417B-89C4-4BB8-9006-F7BE8FB29823}"/>
              </a:ext>
            </a:extLst>
          </p:cNvPr>
          <p:cNvCxnSpPr>
            <a:cxnSpLocks/>
          </p:cNvCxnSpPr>
          <p:nvPr/>
        </p:nvCxnSpPr>
        <p:spPr>
          <a:xfrm flipV="1">
            <a:off x="10091523" y="443706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2" name="矩形 171">
            <a:extLst>
              <a:ext uri="{FF2B5EF4-FFF2-40B4-BE49-F238E27FC236}">
                <a16:creationId xmlns:a16="http://schemas.microsoft.com/office/drawing/2014/main" id="{AA0D07F5-F17A-4A33-8A87-6F438F59BAB2}"/>
              </a:ext>
            </a:extLst>
          </p:cNvPr>
          <p:cNvSpPr/>
          <p:nvPr/>
        </p:nvSpPr>
        <p:spPr>
          <a:xfrm>
            <a:off x="9248156" y="387322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3" name="文字方塊 172">
                <a:extLst>
                  <a:ext uri="{FF2B5EF4-FFF2-40B4-BE49-F238E27FC236}">
                    <a16:creationId xmlns:a16="http://schemas.microsoft.com/office/drawing/2014/main" id="{D50407BE-769C-4470-9EC6-A20901DDC8CA}"/>
                  </a:ext>
                </a:extLst>
              </p:cNvPr>
              <p:cNvSpPr txBox="1"/>
              <p:nvPr/>
            </p:nvSpPr>
            <p:spPr>
              <a:xfrm>
                <a:off x="9864259" y="340864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𝑗</m:t>
                          </m:r>
                          <m:r>
                            <a:rPr lang="en-US" altLang="zh-TW" sz="2400" i="1">
                              <a:latin typeface="Cambria Math" panose="02040503050406030204" pitchFamily="18" charset="0"/>
                            </a:rPr>
                            <m:t>,2</m:t>
                          </m:r>
                        </m:sup>
                      </m:sSup>
                    </m:oMath>
                  </m:oMathPara>
                </a14:m>
                <a:endParaRPr lang="zh-TW" altLang="en-US" sz="2400" dirty="0"/>
              </a:p>
            </p:txBody>
          </p:sp>
        </mc:Choice>
        <mc:Fallback xmlns="">
          <p:sp>
            <p:nvSpPr>
              <p:cNvPr id="173" name="文字方塊 172">
                <a:extLst>
                  <a:ext uri="{FF2B5EF4-FFF2-40B4-BE49-F238E27FC236}">
                    <a16:creationId xmlns:a16="http://schemas.microsoft.com/office/drawing/2014/main" id="{D50407BE-769C-4470-9EC6-A20901DDC8CA}"/>
                  </a:ext>
                </a:extLst>
              </p:cNvPr>
              <p:cNvSpPr txBox="1">
                <a:spLocks noRot="1" noChangeAspect="1" noMove="1" noResize="1" noEditPoints="1" noAdjustHandles="1" noChangeArrowheads="1" noChangeShapeType="1" noTextEdit="1"/>
              </p:cNvSpPr>
              <p:nvPr/>
            </p:nvSpPr>
            <p:spPr>
              <a:xfrm>
                <a:off x="8340258" y="3408644"/>
                <a:ext cx="715161" cy="473591"/>
              </a:xfrm>
              <a:prstGeom prst="rect">
                <a:avLst/>
              </a:prstGeom>
              <a:blipFill>
                <a:blip r:embed="rId20"/>
                <a:stretch>
                  <a:fillRect/>
                </a:stretch>
              </a:blipFill>
            </p:spPr>
            <p:txBody>
              <a:bodyPr/>
              <a:lstStyle/>
              <a:p>
                <a:r>
                  <a:rPr lang="zh-TW" altLang="en-US">
                    <a:noFill/>
                  </a:rPr>
                  <a:t> </a:t>
                </a:r>
              </a:p>
            </p:txBody>
          </p:sp>
        </mc:Fallback>
      </mc:AlternateContent>
      <p:sp>
        <p:nvSpPr>
          <p:cNvPr id="174" name="矩形 173">
            <a:extLst>
              <a:ext uri="{FF2B5EF4-FFF2-40B4-BE49-F238E27FC236}">
                <a16:creationId xmlns:a16="http://schemas.microsoft.com/office/drawing/2014/main" id="{66E2A0A3-9E7B-4E0C-B05F-DCFFCD7CBA43}"/>
              </a:ext>
            </a:extLst>
          </p:cNvPr>
          <p:cNvSpPr/>
          <p:nvPr/>
        </p:nvSpPr>
        <p:spPr>
          <a:xfrm>
            <a:off x="9967951" y="38578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5" name="文字方塊 174">
                <a:extLst>
                  <a:ext uri="{FF2B5EF4-FFF2-40B4-BE49-F238E27FC236}">
                    <a16:creationId xmlns:a16="http://schemas.microsoft.com/office/drawing/2014/main" id="{06B0F45E-DF7E-4906-A2A2-1DA5071307CE}"/>
                  </a:ext>
                </a:extLst>
              </p:cNvPr>
              <p:cNvSpPr txBox="1"/>
              <p:nvPr/>
            </p:nvSpPr>
            <p:spPr>
              <a:xfrm>
                <a:off x="9200944" y="339769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𝑗</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175" name="文字方塊 174">
                <a:extLst>
                  <a:ext uri="{FF2B5EF4-FFF2-40B4-BE49-F238E27FC236}">
                    <a16:creationId xmlns:a16="http://schemas.microsoft.com/office/drawing/2014/main" id="{06B0F45E-DF7E-4906-A2A2-1DA5071307CE}"/>
                  </a:ext>
                </a:extLst>
              </p:cNvPr>
              <p:cNvSpPr txBox="1">
                <a:spLocks noRot="1" noChangeAspect="1" noMove="1" noResize="1" noEditPoints="1" noAdjustHandles="1" noChangeArrowheads="1" noChangeShapeType="1" noTextEdit="1"/>
              </p:cNvSpPr>
              <p:nvPr/>
            </p:nvSpPr>
            <p:spPr>
              <a:xfrm>
                <a:off x="7676943" y="3397695"/>
                <a:ext cx="715161" cy="473591"/>
              </a:xfrm>
              <a:prstGeom prst="rect">
                <a:avLst/>
              </a:prstGeom>
              <a:blipFill>
                <a:blip r:embed="rId21"/>
                <a:stretch>
                  <a:fillRect/>
                </a:stretch>
              </a:blipFill>
            </p:spPr>
            <p:txBody>
              <a:bodyPr/>
              <a:lstStyle/>
              <a:p>
                <a:r>
                  <a:rPr lang="zh-TW" altLang="en-US">
                    <a:noFill/>
                  </a:rPr>
                  <a:t> </a:t>
                </a:r>
              </a:p>
            </p:txBody>
          </p:sp>
        </mc:Fallback>
      </mc:AlternateContent>
      <p:grpSp>
        <p:nvGrpSpPr>
          <p:cNvPr id="176" name="群組 175">
            <a:extLst>
              <a:ext uri="{FF2B5EF4-FFF2-40B4-BE49-F238E27FC236}">
                <a16:creationId xmlns:a16="http://schemas.microsoft.com/office/drawing/2014/main" id="{C80A486D-33A7-447C-BDDE-5A21BDDFECB6}"/>
              </a:ext>
            </a:extLst>
          </p:cNvPr>
          <p:cNvGrpSpPr/>
          <p:nvPr/>
        </p:nvGrpSpPr>
        <p:grpSpPr>
          <a:xfrm>
            <a:off x="5873959" y="756045"/>
            <a:ext cx="715161" cy="605813"/>
            <a:chOff x="635402" y="1337615"/>
            <a:chExt cx="715161" cy="605813"/>
          </a:xfrm>
        </p:grpSpPr>
        <p:sp>
          <p:nvSpPr>
            <p:cNvPr id="177" name="矩形 176">
              <a:extLst>
                <a:ext uri="{FF2B5EF4-FFF2-40B4-BE49-F238E27FC236}">
                  <a16:creationId xmlns:a16="http://schemas.microsoft.com/office/drawing/2014/main" id="{46973DD6-6DCC-40CC-91A0-61F94845BE0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8" name="文字方塊 177">
                  <a:extLst>
                    <a:ext uri="{FF2B5EF4-FFF2-40B4-BE49-F238E27FC236}">
                      <a16:creationId xmlns:a16="http://schemas.microsoft.com/office/drawing/2014/main" id="{55279803-A406-401B-B21E-523EB4209FF1}"/>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𝑖</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178" name="文字方塊 177">
                  <a:extLst>
                    <a:ext uri="{FF2B5EF4-FFF2-40B4-BE49-F238E27FC236}">
                      <a16:creationId xmlns:a16="http://schemas.microsoft.com/office/drawing/2014/main" id="{55279803-A406-401B-B21E-523EB4209FF1}"/>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22"/>
                  <a:stretch>
                    <a:fillRect/>
                  </a:stretch>
                </a:blipFill>
              </p:spPr>
              <p:txBody>
                <a:bodyPr/>
                <a:lstStyle/>
                <a:p>
                  <a:r>
                    <a:rPr lang="zh-TW" altLang="en-US">
                      <a:noFill/>
                    </a:rPr>
                    <a:t> </a:t>
                  </a:r>
                </a:p>
              </p:txBody>
            </p:sp>
          </mc:Fallback>
        </mc:AlternateContent>
      </p:grpSp>
      <p:grpSp>
        <p:nvGrpSpPr>
          <p:cNvPr id="102" name="群組 101">
            <a:extLst>
              <a:ext uri="{FF2B5EF4-FFF2-40B4-BE49-F238E27FC236}">
                <a16:creationId xmlns:a16="http://schemas.microsoft.com/office/drawing/2014/main" id="{DDB94854-EA5E-4CBA-93DE-1752F7B0CD51}"/>
              </a:ext>
            </a:extLst>
          </p:cNvPr>
          <p:cNvGrpSpPr/>
          <p:nvPr/>
        </p:nvGrpSpPr>
        <p:grpSpPr>
          <a:xfrm>
            <a:off x="5873958" y="1422009"/>
            <a:ext cx="715161" cy="605813"/>
            <a:chOff x="635402" y="1337615"/>
            <a:chExt cx="715161" cy="605813"/>
          </a:xfrm>
        </p:grpSpPr>
        <p:sp>
          <p:nvSpPr>
            <p:cNvPr id="103" name="矩形 102">
              <a:extLst>
                <a:ext uri="{FF2B5EF4-FFF2-40B4-BE49-F238E27FC236}">
                  <a16:creationId xmlns:a16="http://schemas.microsoft.com/office/drawing/2014/main" id="{7878276E-BCBE-40E7-A80A-1B1DCC1FDE4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249E86AA-C6CD-4D66-8DE7-F654F26234E8}"/>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𝑖</m:t>
                            </m:r>
                            <m:r>
                              <a:rPr lang="en-US" altLang="zh-TW" sz="2400" i="1">
                                <a:latin typeface="Cambria Math" panose="02040503050406030204" pitchFamily="18" charset="0"/>
                              </a:rPr>
                              <m:t>,2</m:t>
                            </m:r>
                          </m:sup>
                        </m:sSup>
                      </m:oMath>
                    </m:oMathPara>
                  </a14:m>
                  <a:endParaRPr lang="zh-TW" altLang="en-US" sz="2400" dirty="0"/>
                </a:p>
              </p:txBody>
            </p:sp>
          </mc:Choice>
          <mc:Fallback xmlns="">
            <p:sp>
              <p:nvSpPr>
                <p:cNvPr id="104" name="文字方塊 103">
                  <a:extLst>
                    <a:ext uri="{FF2B5EF4-FFF2-40B4-BE49-F238E27FC236}">
                      <a16:creationId xmlns:a16="http://schemas.microsoft.com/office/drawing/2014/main" id="{249E86AA-C6CD-4D66-8DE7-F654F26234E8}"/>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23"/>
                  <a:stretch>
                    <a:fillRect/>
                  </a:stretch>
                </a:blipFill>
              </p:spPr>
              <p:txBody>
                <a:bodyPr/>
                <a:lstStyle/>
                <a:p>
                  <a:r>
                    <a:rPr lang="zh-TW" altLang="en-US">
                      <a:noFill/>
                    </a:rPr>
                    <a:t> </a:t>
                  </a:r>
                </a:p>
              </p:txBody>
            </p:sp>
          </mc:Fallback>
        </mc:AlternateContent>
      </p:grpSp>
      <p:grpSp>
        <p:nvGrpSpPr>
          <p:cNvPr id="112" name="群組 111">
            <a:extLst>
              <a:ext uri="{FF2B5EF4-FFF2-40B4-BE49-F238E27FC236}">
                <a16:creationId xmlns:a16="http://schemas.microsoft.com/office/drawing/2014/main" id="{1482EF19-EE9A-4A14-A8A3-7BA998AB1EE4}"/>
              </a:ext>
            </a:extLst>
          </p:cNvPr>
          <p:cNvGrpSpPr/>
          <p:nvPr/>
        </p:nvGrpSpPr>
        <p:grpSpPr>
          <a:xfrm>
            <a:off x="7740500" y="1067109"/>
            <a:ext cx="715161" cy="605813"/>
            <a:chOff x="635402" y="1337615"/>
            <a:chExt cx="715161" cy="605813"/>
          </a:xfrm>
        </p:grpSpPr>
        <p:sp>
          <p:nvSpPr>
            <p:cNvPr id="128" name="矩形 127">
              <a:extLst>
                <a:ext uri="{FF2B5EF4-FFF2-40B4-BE49-F238E27FC236}">
                  <a16:creationId xmlns:a16="http://schemas.microsoft.com/office/drawing/2014/main" id="{84A5889F-39F0-4928-8D07-07BE346B3189}"/>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9" name="文字方塊 128">
                  <a:extLst>
                    <a:ext uri="{FF2B5EF4-FFF2-40B4-BE49-F238E27FC236}">
                      <a16:creationId xmlns:a16="http://schemas.microsoft.com/office/drawing/2014/main" id="{155CDA8A-7761-408B-93B4-A4B2EE3B3E4C}"/>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29" name="文字方塊 128">
                  <a:extLst>
                    <a:ext uri="{FF2B5EF4-FFF2-40B4-BE49-F238E27FC236}">
                      <a16:creationId xmlns:a16="http://schemas.microsoft.com/office/drawing/2014/main" id="{155CDA8A-7761-408B-93B4-A4B2EE3B3E4C}"/>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24"/>
                  <a:stretch>
                    <a:fillRect/>
                  </a:stretch>
                </a:blipFill>
              </p:spPr>
              <p:txBody>
                <a:bodyPr/>
                <a:lstStyle/>
                <a:p>
                  <a:r>
                    <a:rPr lang="zh-TW" altLang="en-US">
                      <a:noFill/>
                    </a:rPr>
                    <a:t> </a:t>
                  </a:r>
                </a:p>
              </p:txBody>
            </p:sp>
          </mc:Fallback>
        </mc:AlternateContent>
      </p:grpSp>
      <p:cxnSp>
        <p:nvCxnSpPr>
          <p:cNvPr id="130" name="直線單箭頭接點 129">
            <a:extLst>
              <a:ext uri="{FF2B5EF4-FFF2-40B4-BE49-F238E27FC236}">
                <a16:creationId xmlns:a16="http://schemas.microsoft.com/office/drawing/2014/main" id="{FEC2854F-CBFD-47E3-8C1F-4F74562605BB}"/>
              </a:ext>
            </a:extLst>
          </p:cNvPr>
          <p:cNvCxnSpPr>
            <a:cxnSpLocks/>
            <a:endCxn id="129" idx="1"/>
          </p:cNvCxnSpPr>
          <p:nvPr/>
        </p:nvCxnSpPr>
        <p:spPr>
          <a:xfrm>
            <a:off x="6538811" y="1370014"/>
            <a:ext cx="12016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矩形 4">
            <a:extLst>
              <a:ext uri="{FF2B5EF4-FFF2-40B4-BE49-F238E27FC236}">
                <a16:creationId xmlns:a16="http://schemas.microsoft.com/office/drawing/2014/main" id="{9E433444-1C21-469F-A073-E6C6E607D9E8}"/>
              </a:ext>
            </a:extLst>
          </p:cNvPr>
          <p:cNvSpPr/>
          <p:nvPr/>
        </p:nvSpPr>
        <p:spPr>
          <a:xfrm>
            <a:off x="5873957" y="660113"/>
            <a:ext cx="664854" cy="146472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2" name="群組 131">
            <a:extLst>
              <a:ext uri="{FF2B5EF4-FFF2-40B4-BE49-F238E27FC236}">
                <a16:creationId xmlns:a16="http://schemas.microsoft.com/office/drawing/2014/main" id="{042EC140-A9ED-4249-8817-E0359838645F}"/>
              </a:ext>
            </a:extLst>
          </p:cNvPr>
          <p:cNvGrpSpPr/>
          <p:nvPr/>
        </p:nvGrpSpPr>
        <p:grpSpPr>
          <a:xfrm>
            <a:off x="2112967" y="1833337"/>
            <a:ext cx="715161" cy="605813"/>
            <a:chOff x="635402" y="1337615"/>
            <a:chExt cx="715161" cy="605813"/>
          </a:xfrm>
        </p:grpSpPr>
        <p:sp>
          <p:nvSpPr>
            <p:cNvPr id="133" name="矩形 132">
              <a:extLst>
                <a:ext uri="{FF2B5EF4-FFF2-40B4-BE49-F238E27FC236}">
                  <a16:creationId xmlns:a16="http://schemas.microsoft.com/office/drawing/2014/main" id="{4A6DBFC9-33FC-4599-88A5-5915D06F34BD}"/>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0" name="文字方塊 179">
                  <a:extLst>
                    <a:ext uri="{FF2B5EF4-FFF2-40B4-BE49-F238E27FC236}">
                      <a16:creationId xmlns:a16="http://schemas.microsoft.com/office/drawing/2014/main" id="{F92EA39A-2673-4906-9EA4-A9359A29F970}"/>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80" name="文字方塊 179">
                  <a:extLst>
                    <a:ext uri="{FF2B5EF4-FFF2-40B4-BE49-F238E27FC236}">
                      <a16:creationId xmlns:a16="http://schemas.microsoft.com/office/drawing/2014/main" id="{F92EA39A-2673-4906-9EA4-A9359A29F970}"/>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25"/>
                  <a:stretch>
                    <a:fillRect/>
                  </a:stretch>
                </a:blipFill>
              </p:spPr>
              <p:txBody>
                <a:bodyPr/>
                <a:lstStyle/>
                <a:p>
                  <a:r>
                    <a:rPr lang="zh-TW" altLang="en-US">
                      <a:noFill/>
                    </a:rPr>
                    <a:t> </a:t>
                  </a:r>
                </a:p>
              </p:txBody>
            </p:sp>
          </mc:Fallback>
        </mc:AlternateContent>
      </p:grpSp>
      <p:sp>
        <p:nvSpPr>
          <p:cNvPr id="7" name="文字方塊 6">
            <a:extLst>
              <a:ext uri="{FF2B5EF4-FFF2-40B4-BE49-F238E27FC236}">
                <a16:creationId xmlns:a16="http://schemas.microsoft.com/office/drawing/2014/main" id="{AB53DBF8-9AF0-432E-BD50-E3B75EE0305C}"/>
              </a:ext>
            </a:extLst>
          </p:cNvPr>
          <p:cNvSpPr txBox="1"/>
          <p:nvPr/>
        </p:nvSpPr>
        <p:spPr>
          <a:xfrm>
            <a:off x="2716340" y="1877219"/>
            <a:ext cx="427611"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C9415197-8472-438D-879E-9BB2713E7CBC}"/>
                  </a:ext>
                </a:extLst>
              </p:cNvPr>
              <p:cNvSpPr/>
              <p:nvPr/>
            </p:nvSpPr>
            <p:spPr>
              <a:xfrm>
                <a:off x="3115927" y="1794407"/>
                <a:ext cx="1415745" cy="7104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𝑂</m:t>
                          </m:r>
                        </m:sup>
                      </m:sSup>
                    </m:oMath>
                  </m:oMathPara>
                </a14:m>
                <a:endParaRPr lang="zh-TW" altLang="en-US" sz="2400" dirty="0"/>
              </a:p>
            </p:txBody>
          </p:sp>
        </mc:Choice>
        <mc:Fallback xmlns="">
          <p:sp>
            <p:nvSpPr>
              <p:cNvPr id="8" name="矩形 7">
                <a:extLst>
                  <a:ext uri="{FF2B5EF4-FFF2-40B4-BE49-F238E27FC236}">
                    <a16:creationId xmlns:a16="http://schemas.microsoft.com/office/drawing/2014/main" id="{C9415197-8472-438D-879E-9BB2713E7CBC}"/>
                  </a:ext>
                </a:extLst>
              </p:cNvPr>
              <p:cNvSpPr>
                <a:spLocks noRot="1" noChangeAspect="1" noMove="1" noResize="1" noEditPoints="1" noAdjustHandles="1" noChangeArrowheads="1" noChangeShapeType="1" noTextEdit="1"/>
              </p:cNvSpPr>
              <p:nvPr/>
            </p:nvSpPr>
            <p:spPr>
              <a:xfrm>
                <a:off x="1591926" y="1794406"/>
                <a:ext cx="1415745" cy="710493"/>
              </a:xfrm>
              <a:prstGeom prst="rect">
                <a:avLst/>
              </a:prstGeom>
              <a:blipFill>
                <a:blip r:embed="rId26"/>
                <a:stretch>
                  <a:fillRect/>
                </a:stretch>
              </a:blipFill>
            </p:spPr>
            <p:txBody>
              <a:bodyPr/>
              <a:lstStyle/>
              <a:p>
                <a:r>
                  <a:rPr lang="zh-TW" altLang="en-US">
                    <a:noFill/>
                  </a:rPr>
                  <a:t> </a:t>
                </a:r>
              </a:p>
            </p:txBody>
          </p:sp>
        </mc:Fallback>
      </mc:AlternateContent>
      <p:grpSp>
        <p:nvGrpSpPr>
          <p:cNvPr id="9" name="群組 8">
            <a:extLst>
              <a:ext uri="{FF2B5EF4-FFF2-40B4-BE49-F238E27FC236}">
                <a16:creationId xmlns:a16="http://schemas.microsoft.com/office/drawing/2014/main" id="{903BC6F5-B6F9-45F0-802A-B3574E2BE3B7}"/>
              </a:ext>
            </a:extLst>
          </p:cNvPr>
          <p:cNvGrpSpPr/>
          <p:nvPr/>
        </p:nvGrpSpPr>
        <p:grpSpPr>
          <a:xfrm>
            <a:off x="4515197" y="1541336"/>
            <a:ext cx="715162" cy="1271777"/>
            <a:chOff x="2942081" y="1373762"/>
            <a:chExt cx="715162" cy="1271777"/>
          </a:xfrm>
        </p:grpSpPr>
        <p:grpSp>
          <p:nvGrpSpPr>
            <p:cNvPr id="181" name="群組 180">
              <a:extLst>
                <a:ext uri="{FF2B5EF4-FFF2-40B4-BE49-F238E27FC236}">
                  <a16:creationId xmlns:a16="http://schemas.microsoft.com/office/drawing/2014/main" id="{75696754-E78E-4274-BBD1-CADCBDAB1EBA}"/>
                </a:ext>
              </a:extLst>
            </p:cNvPr>
            <p:cNvGrpSpPr/>
            <p:nvPr/>
          </p:nvGrpSpPr>
          <p:grpSpPr>
            <a:xfrm>
              <a:off x="2942082" y="1373762"/>
              <a:ext cx="715161" cy="605813"/>
              <a:chOff x="635402" y="1337615"/>
              <a:chExt cx="715161" cy="605813"/>
            </a:xfrm>
          </p:grpSpPr>
          <p:sp>
            <p:nvSpPr>
              <p:cNvPr id="182" name="矩形 181">
                <a:extLst>
                  <a:ext uri="{FF2B5EF4-FFF2-40B4-BE49-F238E27FC236}">
                    <a16:creationId xmlns:a16="http://schemas.microsoft.com/office/drawing/2014/main" id="{71775892-5E04-4092-B5CC-3572C33690DA}"/>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3" name="文字方塊 182">
                    <a:extLst>
                      <a:ext uri="{FF2B5EF4-FFF2-40B4-BE49-F238E27FC236}">
                        <a16:creationId xmlns:a16="http://schemas.microsoft.com/office/drawing/2014/main" id="{F992FCBD-7E73-4DD5-A3DB-0B45971751F3}"/>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𝑖</m:t>
                              </m:r>
                              <m:r>
                                <a:rPr lang="en-US" altLang="zh-TW" sz="2400" i="1">
                                  <a:latin typeface="Cambria Math" panose="02040503050406030204" pitchFamily="18" charset="0"/>
                                </a:rPr>
                                <m:t>,1</m:t>
                              </m:r>
                            </m:sup>
                          </m:sSup>
                        </m:oMath>
                      </m:oMathPara>
                    </a14:m>
                    <a:endParaRPr lang="zh-TW" altLang="en-US" sz="2400" dirty="0"/>
                  </a:p>
                </p:txBody>
              </p:sp>
            </mc:Choice>
            <mc:Fallback xmlns="">
              <p:sp>
                <p:nvSpPr>
                  <p:cNvPr id="183" name="文字方塊 182">
                    <a:extLst>
                      <a:ext uri="{FF2B5EF4-FFF2-40B4-BE49-F238E27FC236}">
                        <a16:creationId xmlns:a16="http://schemas.microsoft.com/office/drawing/2014/main" id="{F992FCBD-7E73-4DD5-A3DB-0B45971751F3}"/>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27"/>
                    <a:stretch>
                      <a:fillRect/>
                    </a:stretch>
                  </a:blipFill>
                </p:spPr>
                <p:txBody>
                  <a:bodyPr/>
                  <a:lstStyle/>
                  <a:p>
                    <a:r>
                      <a:rPr lang="zh-TW" altLang="en-US">
                        <a:noFill/>
                      </a:rPr>
                      <a:t> </a:t>
                    </a:r>
                  </a:p>
                </p:txBody>
              </p:sp>
            </mc:Fallback>
          </mc:AlternateContent>
        </p:grpSp>
        <p:grpSp>
          <p:nvGrpSpPr>
            <p:cNvPr id="184" name="群組 183">
              <a:extLst>
                <a:ext uri="{FF2B5EF4-FFF2-40B4-BE49-F238E27FC236}">
                  <a16:creationId xmlns:a16="http://schemas.microsoft.com/office/drawing/2014/main" id="{91B1154F-5B4A-41DC-868B-DE80C1786624}"/>
                </a:ext>
              </a:extLst>
            </p:cNvPr>
            <p:cNvGrpSpPr/>
            <p:nvPr/>
          </p:nvGrpSpPr>
          <p:grpSpPr>
            <a:xfrm>
              <a:off x="2942081" y="2039726"/>
              <a:ext cx="715161" cy="605813"/>
              <a:chOff x="635402" y="1337615"/>
              <a:chExt cx="715161" cy="605813"/>
            </a:xfrm>
          </p:grpSpPr>
          <p:sp>
            <p:nvSpPr>
              <p:cNvPr id="185" name="矩形 184">
                <a:extLst>
                  <a:ext uri="{FF2B5EF4-FFF2-40B4-BE49-F238E27FC236}">
                    <a16:creationId xmlns:a16="http://schemas.microsoft.com/office/drawing/2014/main" id="{DEDA2056-72C7-4AC3-9C8E-0362F6ADED28}"/>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6" name="文字方塊 185">
                    <a:extLst>
                      <a:ext uri="{FF2B5EF4-FFF2-40B4-BE49-F238E27FC236}">
                        <a16:creationId xmlns:a16="http://schemas.microsoft.com/office/drawing/2014/main" id="{1527409F-BFAA-4D86-BCC8-5B6EC320B76E}"/>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𝑖</m:t>
                              </m:r>
                              <m:r>
                                <a:rPr lang="en-US" altLang="zh-TW" sz="2400" i="1">
                                  <a:latin typeface="Cambria Math" panose="02040503050406030204" pitchFamily="18" charset="0"/>
                                </a:rPr>
                                <m:t>,2</m:t>
                              </m:r>
                            </m:sup>
                          </m:sSup>
                        </m:oMath>
                      </m:oMathPara>
                    </a14:m>
                    <a:endParaRPr lang="zh-TW" altLang="en-US" sz="2400" dirty="0"/>
                  </a:p>
                </p:txBody>
              </p:sp>
            </mc:Choice>
            <mc:Fallback xmlns="">
              <p:sp>
                <p:nvSpPr>
                  <p:cNvPr id="186" name="文字方塊 185">
                    <a:extLst>
                      <a:ext uri="{FF2B5EF4-FFF2-40B4-BE49-F238E27FC236}">
                        <a16:creationId xmlns:a16="http://schemas.microsoft.com/office/drawing/2014/main" id="{1527409F-BFAA-4D86-BCC8-5B6EC320B76E}"/>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28"/>
                    <a:stretch>
                      <a:fillRect/>
                    </a:stretch>
                  </a:blipFill>
                </p:spPr>
                <p:txBody>
                  <a:bodyPr/>
                  <a:lstStyle/>
                  <a:p>
                    <a:r>
                      <a:rPr lang="zh-TW" altLang="en-US">
                        <a:noFill/>
                      </a:rPr>
                      <a:t> </a:t>
                    </a:r>
                  </a:p>
                </p:txBody>
              </p:sp>
            </mc:Fallback>
          </mc:AlternateContent>
        </p:grpSp>
      </p:grpSp>
      <p:sp>
        <p:nvSpPr>
          <p:cNvPr id="188" name="矩形 187">
            <a:extLst>
              <a:ext uri="{FF2B5EF4-FFF2-40B4-BE49-F238E27FC236}">
                <a16:creationId xmlns:a16="http://schemas.microsoft.com/office/drawing/2014/main" id="{10F74109-C27C-410E-9CCF-02A94A0B38E5}"/>
              </a:ext>
            </a:extLst>
          </p:cNvPr>
          <p:cNvSpPr/>
          <p:nvPr/>
        </p:nvSpPr>
        <p:spPr>
          <a:xfrm>
            <a:off x="1899417" y="1328988"/>
            <a:ext cx="3470446" cy="16630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内容占位符 2"/>
          <p:cNvSpPr>
            <a:spLocks noGrp="1"/>
          </p:cNvSpPr>
          <p:nvPr>
            <p:ph sz="quarter" idx="10"/>
          </p:nvPr>
        </p:nvSpPr>
        <p:spPr/>
        <p:txBody>
          <a:bodyPr/>
          <a:lstStyle/>
          <a:p>
            <a:endParaRPr kumimoji="1" lang="zh-CN" altLang="en-US"/>
          </a:p>
        </p:txBody>
      </p:sp>
    </p:spTree>
    <p:extLst>
      <p:ext uri="{BB962C8B-B14F-4D97-AF65-F5344CB8AC3E}">
        <p14:creationId xmlns:p14="http://schemas.microsoft.com/office/powerpoint/2010/main" val="28076038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18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9A8B7FC-4077-425E-8442-D6477FE18CE3}"/>
                  </a:ext>
                </a:extLst>
              </p:cNvPr>
              <p:cNvSpPr>
                <a:spLocks noGrp="1"/>
              </p:cNvSpPr>
              <p:nvPr>
                <p:ph sz="quarter" idx="10"/>
              </p:nvPr>
            </p:nvSpPr>
            <p:spPr>
              <a:xfrm>
                <a:off x="630237" y="1147763"/>
                <a:ext cx="9225321" cy="5237271"/>
              </a:xfrm>
            </p:spPr>
            <p:txBody>
              <a:bodyPr>
                <a:normAutofit/>
              </a:bodyPr>
              <a:lstStyle/>
              <a:p>
                <a:r>
                  <a:rPr lang="en-US" altLang="zh-TW" sz="2400" dirty="0"/>
                  <a:t>No position information in self-attention.</a:t>
                </a:r>
              </a:p>
              <a:p>
                <a:r>
                  <a:rPr lang="en-US" altLang="zh-TW" sz="2400" dirty="0"/>
                  <a:t>Original paper: each position has a unique positional vector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𝑒</m:t>
                        </m:r>
                      </m:e>
                      <m:sup>
                        <m:r>
                          <a:rPr lang="en-US" altLang="zh-TW" sz="2400" i="1">
                            <a:latin typeface="Cambria Math" panose="02040503050406030204" pitchFamily="18" charset="0"/>
                          </a:rPr>
                          <m:t>𝑖</m:t>
                        </m:r>
                      </m:sup>
                    </m:sSup>
                  </m:oMath>
                </a14:m>
                <a:r>
                  <a:rPr lang="en-US" altLang="zh-TW" sz="2400" dirty="0"/>
                  <a:t> (not learned from data)</a:t>
                </a:r>
              </a:p>
              <a:p>
                <a:r>
                  <a:rPr lang="en-US" altLang="zh-TW" sz="2400" dirty="0"/>
                  <a:t>In other words: each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oMath>
                </a14:m>
                <a:r>
                  <a:rPr lang="zh-TW" altLang="en-US" sz="2400" dirty="0"/>
                  <a:t> </a:t>
                </a:r>
                <a:r>
                  <a:rPr lang="en-US" altLang="zh-TW" sz="2400" dirty="0"/>
                  <a:t>appends a one-hot vector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𝑝</m:t>
                        </m:r>
                      </m:e>
                      <m:sup>
                        <m:r>
                          <a:rPr lang="en-US" altLang="zh-TW" sz="2400" i="1">
                            <a:latin typeface="Cambria Math" panose="02040503050406030204" pitchFamily="18" charset="0"/>
                          </a:rPr>
                          <m:t>𝑖</m:t>
                        </m:r>
                      </m:sup>
                    </m:sSup>
                  </m:oMath>
                </a14:m>
                <a:endParaRPr lang="zh-TW" altLang="en-US" sz="2400" dirty="0"/>
              </a:p>
              <a:p>
                <a:endParaRPr lang="zh-TW" altLang="en-US" sz="2400" dirty="0"/>
              </a:p>
            </p:txBody>
          </p:sp>
        </mc:Choice>
        <mc:Fallback xmlns="">
          <p:sp>
            <p:nvSpPr>
              <p:cNvPr id="3" name="內容版面配置區 2">
                <a:extLst>
                  <a:ext uri="{FF2B5EF4-FFF2-40B4-BE49-F238E27FC236}">
                    <a16:creationId xmlns:a16="http://schemas.microsoft.com/office/drawing/2014/main" xmlns:a14="http://schemas.microsoft.com/office/drawing/2010/main" xmlns="" id="{49A8B7FC-4077-425E-8442-D6477FE18CE3}"/>
                  </a:ext>
                </a:extLst>
              </p:cNvPr>
              <p:cNvSpPr>
                <a:spLocks noGrp="1" noRot="1" noChangeAspect="1" noMove="1" noResize="1" noEditPoints="1" noAdjustHandles="1" noChangeArrowheads="1" noChangeShapeType="1" noTextEdit="1"/>
              </p:cNvSpPr>
              <p:nvPr>
                <p:ph sz="quarter" idx="10"/>
              </p:nvPr>
            </p:nvSpPr>
            <p:spPr>
              <a:xfrm>
                <a:off x="630237" y="1147763"/>
                <a:ext cx="9225321" cy="5237271"/>
              </a:xfrm>
              <a:blipFill rotWithShape="0">
                <a:blip r:embed="rId2"/>
                <a:stretch>
                  <a:fillRect l="-859" r="-1387"/>
                </a:stretch>
              </a:blipFill>
            </p:spPr>
            <p:txBody>
              <a:bodyPr/>
              <a:lstStyle/>
              <a:p>
                <a:r>
                  <a:rPr lang="zh-CN" altLang="en-US">
                    <a:noFill/>
                  </a:rPr>
                  <a:t> </a:t>
                </a:r>
              </a:p>
            </p:txBody>
          </p:sp>
        </mc:Fallback>
      </mc:AlternateContent>
      <p:sp>
        <p:nvSpPr>
          <p:cNvPr id="2" name="標題 1">
            <a:extLst>
              <a:ext uri="{FF2B5EF4-FFF2-40B4-BE49-F238E27FC236}">
                <a16:creationId xmlns:a16="http://schemas.microsoft.com/office/drawing/2014/main" id="{4B7FAEBA-ACE6-4DA9-B05D-A24B9CE6E7C6}"/>
              </a:ext>
            </a:extLst>
          </p:cNvPr>
          <p:cNvSpPr>
            <a:spLocks noGrp="1"/>
          </p:cNvSpPr>
          <p:nvPr>
            <p:ph type="title"/>
          </p:nvPr>
        </p:nvSpPr>
        <p:spPr/>
        <p:txBody>
          <a:bodyPr/>
          <a:lstStyle/>
          <a:p>
            <a:r>
              <a:rPr lang="en-US" altLang="zh-TW" dirty="0"/>
              <a:t>Positional Encoding </a:t>
            </a:r>
            <a:endParaRPr lang="zh-TW" altLang="en-US" dirty="0"/>
          </a:p>
        </p:txBody>
      </p:sp>
      <p:sp>
        <p:nvSpPr>
          <p:cNvPr id="85" name="矩形 84">
            <a:extLst>
              <a:ext uri="{FF2B5EF4-FFF2-40B4-BE49-F238E27FC236}">
                <a16:creationId xmlns:a16="http://schemas.microsoft.com/office/drawing/2014/main" id="{60E065B5-170C-4C2E-B80C-521A72F8D008}"/>
              </a:ext>
            </a:extLst>
          </p:cNvPr>
          <p:cNvSpPr/>
          <p:nvPr/>
        </p:nvSpPr>
        <p:spPr>
          <a:xfrm>
            <a:off x="11003585" y="200731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86" name="矩形 85">
            <a:extLst>
              <a:ext uri="{FF2B5EF4-FFF2-40B4-BE49-F238E27FC236}">
                <a16:creationId xmlns:a16="http://schemas.microsoft.com/office/drawing/2014/main" id="{3B33503E-D298-4F85-9811-F6429793A0F0}"/>
              </a:ext>
            </a:extLst>
          </p:cNvPr>
          <p:cNvSpPr/>
          <p:nvPr/>
        </p:nvSpPr>
        <p:spPr>
          <a:xfrm>
            <a:off x="11032613" y="3011050"/>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cxnSp>
        <p:nvCxnSpPr>
          <p:cNvPr id="87" name="直線單箭頭接點 86">
            <a:extLst>
              <a:ext uri="{FF2B5EF4-FFF2-40B4-BE49-F238E27FC236}">
                <a16:creationId xmlns:a16="http://schemas.microsoft.com/office/drawing/2014/main" id="{806CE855-D0E9-4CB6-BA49-390610756CC1}"/>
              </a:ext>
            </a:extLst>
          </p:cNvPr>
          <p:cNvCxnSpPr/>
          <p:nvPr/>
        </p:nvCxnSpPr>
        <p:spPr>
          <a:xfrm flipV="1">
            <a:off x="11252336" y="2645496"/>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F32298CF-C7E4-4D97-A419-FFF0739AF3D5}"/>
                  </a:ext>
                </a:extLst>
              </p:cNvPr>
              <p:cNvSpPr txBox="1"/>
              <p:nvPr/>
            </p:nvSpPr>
            <p:spPr>
              <a:xfrm>
                <a:off x="10925748" y="3081473"/>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88" name="文字方塊 87">
                <a:extLst>
                  <a:ext uri="{FF2B5EF4-FFF2-40B4-BE49-F238E27FC236}">
                    <a16:creationId xmlns:a16="http://schemas.microsoft.com/office/drawing/2014/main" xmlns:a14="http://schemas.microsoft.com/office/drawing/2010/main" xmlns="" id="{F32298CF-C7E4-4D97-A419-FFF0739AF3D5}"/>
                  </a:ext>
                </a:extLst>
              </p:cNvPr>
              <p:cNvSpPr txBox="1">
                <a:spLocks noRot="1" noChangeAspect="1" noMove="1" noResize="1" noEditPoints="1" noAdjustHandles="1" noChangeArrowheads="1" noChangeShapeType="1" noTextEdit="1"/>
              </p:cNvSpPr>
              <p:nvPr/>
            </p:nvSpPr>
            <p:spPr>
              <a:xfrm>
                <a:off x="10925748" y="3081473"/>
                <a:ext cx="715161" cy="473591"/>
              </a:xfrm>
              <a:prstGeom prst="rect">
                <a:avLst/>
              </a:prstGeom>
              <a:blipFill rotWithShape="0">
                <a:blip r:embed="rId3"/>
                <a:stretch>
                  <a:fillRect/>
                </a:stretch>
              </a:blipFill>
            </p:spPr>
            <p:txBody>
              <a:bodyPr/>
              <a:lstStyle/>
              <a:p>
                <a:r>
                  <a:rPr lang="zh-CN" altLang="en-US">
                    <a:noFill/>
                  </a:rPr>
                  <a:t> </a:t>
                </a:r>
              </a:p>
            </p:txBody>
          </p:sp>
        </mc:Fallback>
      </mc:AlternateContent>
      <p:grpSp>
        <p:nvGrpSpPr>
          <p:cNvPr id="73" name="群組 72">
            <a:extLst>
              <a:ext uri="{FF2B5EF4-FFF2-40B4-BE49-F238E27FC236}">
                <a16:creationId xmlns:a16="http://schemas.microsoft.com/office/drawing/2014/main" id="{2B40011F-DFFF-403E-B0F9-A7CEDBA066AE}"/>
              </a:ext>
            </a:extLst>
          </p:cNvPr>
          <p:cNvGrpSpPr/>
          <p:nvPr/>
        </p:nvGrpSpPr>
        <p:grpSpPr>
          <a:xfrm>
            <a:off x="10339226" y="929153"/>
            <a:ext cx="1839368" cy="1052823"/>
            <a:chOff x="401919" y="3795863"/>
            <a:chExt cx="1839368" cy="1052823"/>
          </a:xfrm>
        </p:grpSpPr>
        <p:sp>
          <p:nvSpPr>
            <p:cNvPr id="75" name="矩形 74">
              <a:extLst>
                <a:ext uri="{FF2B5EF4-FFF2-40B4-BE49-F238E27FC236}">
                  <a16:creationId xmlns:a16="http://schemas.microsoft.com/office/drawing/2014/main" id="{6A55BB47-268D-4F74-BE1C-CF3439137706}"/>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001FF3C7-826C-4C78-8FB9-C1688C25281F}"/>
                    </a:ext>
                  </a:extLst>
                </p:cNvPr>
                <p:cNvSpPr txBox="1"/>
                <p:nvPr/>
              </p:nvSpPr>
              <p:spPr>
                <a:xfrm>
                  <a:off x="1526126" y="383340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76" name="文字方塊 75">
                  <a:extLst>
                    <a:ext uri="{FF2B5EF4-FFF2-40B4-BE49-F238E27FC236}">
                      <a16:creationId xmlns:a16="http://schemas.microsoft.com/office/drawing/2014/main" id="{001FF3C7-826C-4C78-8FB9-C1688C25281F}"/>
                    </a:ext>
                  </a:extLst>
                </p:cNvPr>
                <p:cNvSpPr txBox="1">
                  <a:spLocks noRot="1" noChangeAspect="1" noMove="1" noResize="1" noEditPoints="1" noAdjustHandles="1" noChangeArrowheads="1" noChangeShapeType="1" noTextEdit="1"/>
                </p:cNvSpPr>
                <p:nvPr/>
              </p:nvSpPr>
              <p:spPr>
                <a:xfrm>
                  <a:off x="1526126" y="3833406"/>
                  <a:ext cx="715161" cy="473591"/>
                </a:xfrm>
                <a:prstGeom prst="rect">
                  <a:avLst/>
                </a:prstGeom>
                <a:blipFill>
                  <a:blip r:embed="rId4"/>
                  <a:stretch>
                    <a:fillRect/>
                  </a:stretch>
                </a:blipFill>
              </p:spPr>
              <p:txBody>
                <a:bodyPr/>
                <a:lstStyle/>
                <a:p>
                  <a:r>
                    <a:rPr lang="zh-TW" altLang="en-US">
                      <a:noFill/>
                    </a:rPr>
                    <a:t> </a:t>
                  </a:r>
                </a:p>
              </p:txBody>
            </p:sp>
          </mc:Fallback>
        </mc:AlternateContent>
        <p:sp>
          <p:nvSpPr>
            <p:cNvPr id="77" name="矩形 76">
              <a:extLst>
                <a:ext uri="{FF2B5EF4-FFF2-40B4-BE49-F238E27FC236}">
                  <a16:creationId xmlns:a16="http://schemas.microsoft.com/office/drawing/2014/main" id="{ECD7207E-EAD5-486B-80AB-AC7FA11778D3}"/>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ABC151D6-1989-482C-AE0E-A587311965AC}"/>
                    </a:ext>
                  </a:extLst>
                </p:cNvPr>
                <p:cNvSpPr txBox="1"/>
                <p:nvPr/>
              </p:nvSpPr>
              <p:spPr>
                <a:xfrm>
                  <a:off x="964022" y="384368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78" name="文字方塊 77">
                  <a:extLst>
                    <a:ext uri="{FF2B5EF4-FFF2-40B4-BE49-F238E27FC236}">
                      <a16:creationId xmlns:a16="http://schemas.microsoft.com/office/drawing/2014/main" id="{ABC151D6-1989-482C-AE0E-A587311965AC}"/>
                    </a:ext>
                  </a:extLst>
                </p:cNvPr>
                <p:cNvSpPr txBox="1">
                  <a:spLocks noRot="1" noChangeAspect="1" noMove="1" noResize="1" noEditPoints="1" noAdjustHandles="1" noChangeArrowheads="1" noChangeShapeType="1" noTextEdit="1"/>
                </p:cNvSpPr>
                <p:nvPr/>
              </p:nvSpPr>
              <p:spPr>
                <a:xfrm>
                  <a:off x="964022" y="3843680"/>
                  <a:ext cx="715161" cy="473591"/>
                </a:xfrm>
                <a:prstGeom prst="rect">
                  <a:avLst/>
                </a:prstGeom>
                <a:blipFill>
                  <a:blip r:embed="rId5"/>
                  <a:stretch>
                    <a:fillRect/>
                  </a:stretch>
                </a:blipFill>
              </p:spPr>
              <p:txBody>
                <a:bodyPr/>
                <a:lstStyle/>
                <a:p>
                  <a:r>
                    <a:rPr lang="zh-TW" altLang="en-US">
                      <a:noFill/>
                    </a:rPr>
                    <a:t> </a:t>
                  </a:r>
                </a:p>
              </p:txBody>
            </p:sp>
          </mc:Fallback>
        </mc:AlternateContent>
        <p:sp>
          <p:nvSpPr>
            <p:cNvPr id="79" name="矩形 78">
              <a:extLst>
                <a:ext uri="{FF2B5EF4-FFF2-40B4-BE49-F238E27FC236}">
                  <a16:creationId xmlns:a16="http://schemas.microsoft.com/office/drawing/2014/main" id="{F89CD16C-558A-46C4-95A6-9FB716CA5A2A}"/>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4F10F7AC-9D0D-4B05-9920-47669D5BD2AD}"/>
                    </a:ext>
                  </a:extLst>
                </p:cNvPr>
                <p:cNvSpPr txBox="1"/>
                <p:nvPr/>
              </p:nvSpPr>
              <p:spPr>
                <a:xfrm>
                  <a:off x="401919" y="384368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80" name="文字方塊 79">
                  <a:extLst>
                    <a:ext uri="{FF2B5EF4-FFF2-40B4-BE49-F238E27FC236}">
                      <a16:creationId xmlns:a16="http://schemas.microsoft.com/office/drawing/2014/main" id="{4F10F7AC-9D0D-4B05-9920-47669D5BD2AD}"/>
                    </a:ext>
                  </a:extLst>
                </p:cNvPr>
                <p:cNvSpPr txBox="1">
                  <a:spLocks noRot="1" noChangeAspect="1" noMove="1" noResize="1" noEditPoints="1" noAdjustHandles="1" noChangeArrowheads="1" noChangeShapeType="1" noTextEdit="1"/>
                </p:cNvSpPr>
                <p:nvPr/>
              </p:nvSpPr>
              <p:spPr>
                <a:xfrm>
                  <a:off x="401919" y="3843680"/>
                  <a:ext cx="715161" cy="473591"/>
                </a:xfrm>
                <a:prstGeom prst="rect">
                  <a:avLst/>
                </a:prstGeom>
                <a:blipFill>
                  <a:blip r:embed="rId6"/>
                  <a:stretch>
                    <a:fillRect b="-10256"/>
                  </a:stretch>
                </a:blipFill>
              </p:spPr>
              <p:txBody>
                <a:bodyPr/>
                <a:lstStyle/>
                <a:p>
                  <a:r>
                    <a:rPr lang="zh-TW" altLang="en-US">
                      <a:noFill/>
                    </a:rPr>
                    <a:t> </a:t>
                  </a:r>
                </a:p>
              </p:txBody>
            </p:sp>
          </mc:Fallback>
        </mc:AlternateContent>
        <p:cxnSp>
          <p:nvCxnSpPr>
            <p:cNvPr id="81" name="直線單箭頭接點 80">
              <a:extLst>
                <a:ext uri="{FF2B5EF4-FFF2-40B4-BE49-F238E27FC236}">
                  <a16:creationId xmlns:a16="http://schemas.microsoft.com/office/drawing/2014/main" id="{6F4CCC87-B024-4456-9FF4-CE202C85EA49}"/>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695ADC9A-1F96-4CF3-B97E-BA49DC5D19F6}"/>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076807AE-8CFC-46E7-ADF7-DB78860768AF}"/>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2699F9AA-3D8C-4749-82E9-DA2CD7652B38}"/>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4" name="文字方塊 73">
                <a:extLst>
                  <a:ext uri="{FF2B5EF4-FFF2-40B4-BE49-F238E27FC236}">
                    <a16:creationId xmlns:a16="http://schemas.microsoft.com/office/drawing/2014/main" id="{B603BF97-6E87-49E5-93F8-CA594AB3DC63}"/>
                  </a:ext>
                </a:extLst>
              </p:cNvPr>
              <p:cNvSpPr txBox="1"/>
              <p:nvPr/>
            </p:nvSpPr>
            <p:spPr>
              <a:xfrm>
                <a:off x="10911111" y="2075721"/>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74" name="文字方塊 73">
                <a:extLst>
                  <a:ext uri="{FF2B5EF4-FFF2-40B4-BE49-F238E27FC236}">
                    <a16:creationId xmlns:a16="http://schemas.microsoft.com/office/drawing/2014/main" xmlns:a14="http://schemas.microsoft.com/office/drawing/2010/main" xmlns="" id="{B603BF97-6E87-49E5-93F8-CA594AB3DC63}"/>
                  </a:ext>
                </a:extLst>
              </p:cNvPr>
              <p:cNvSpPr txBox="1">
                <a:spLocks noRot="1" noChangeAspect="1" noMove="1" noResize="1" noEditPoints="1" noAdjustHandles="1" noChangeArrowheads="1" noChangeShapeType="1" noTextEdit="1"/>
              </p:cNvSpPr>
              <p:nvPr/>
            </p:nvSpPr>
            <p:spPr>
              <a:xfrm>
                <a:off x="10911111" y="2075721"/>
                <a:ext cx="715161" cy="473591"/>
              </a:xfrm>
              <a:prstGeom prst="rect">
                <a:avLst/>
              </a:prstGeom>
              <a:blipFill rotWithShape="0">
                <a:blip r:embed="rId7"/>
                <a:stretch>
                  <a:fillRect/>
                </a:stretch>
              </a:blipFill>
            </p:spPr>
            <p:txBody>
              <a:bodyPr/>
              <a:lstStyle/>
              <a:p>
                <a:r>
                  <a:rPr lang="zh-CN" altLang="en-US">
                    <a:noFill/>
                  </a:rPr>
                  <a:t> </a:t>
                </a:r>
              </a:p>
            </p:txBody>
          </p:sp>
        </mc:Fallback>
      </mc:AlternateContent>
      <p:grpSp>
        <p:nvGrpSpPr>
          <p:cNvPr id="21" name="群組 20">
            <a:extLst>
              <a:ext uri="{FF2B5EF4-FFF2-40B4-BE49-F238E27FC236}">
                <a16:creationId xmlns:a16="http://schemas.microsoft.com/office/drawing/2014/main" id="{936C04CF-2F7F-432D-A010-FB5DCB3855F4}"/>
              </a:ext>
            </a:extLst>
          </p:cNvPr>
          <p:cNvGrpSpPr/>
          <p:nvPr/>
        </p:nvGrpSpPr>
        <p:grpSpPr>
          <a:xfrm>
            <a:off x="9990969" y="2020466"/>
            <a:ext cx="715161" cy="605813"/>
            <a:chOff x="6596954" y="2212974"/>
            <a:chExt cx="715161" cy="605813"/>
          </a:xfrm>
        </p:grpSpPr>
        <p:sp>
          <p:nvSpPr>
            <p:cNvPr id="92" name="矩形 91">
              <a:extLst>
                <a:ext uri="{FF2B5EF4-FFF2-40B4-BE49-F238E27FC236}">
                  <a16:creationId xmlns:a16="http://schemas.microsoft.com/office/drawing/2014/main" id="{952283C5-7E33-45B6-8E6B-F4EA96701D94}"/>
                </a:ext>
              </a:extLst>
            </p:cNvPr>
            <p:cNvSpPr/>
            <p:nvPr/>
          </p:nvSpPr>
          <p:spPr>
            <a:xfrm>
              <a:off x="6714726" y="2212974"/>
              <a:ext cx="461666" cy="60581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B6165539-4B4C-44F1-B4A9-A65A3D8CF3EB}"/>
                    </a:ext>
                  </a:extLst>
                </p:cNvPr>
                <p:cNvSpPr txBox="1"/>
                <p:nvPr/>
              </p:nvSpPr>
              <p:spPr>
                <a:xfrm>
                  <a:off x="6596954" y="226582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𝑒</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89" name="文字方塊 88">
                  <a:extLst>
                    <a:ext uri="{FF2B5EF4-FFF2-40B4-BE49-F238E27FC236}">
                      <a16:creationId xmlns:a16="http://schemas.microsoft.com/office/drawing/2014/main" id="{B6165539-4B4C-44F1-B4A9-A65A3D8CF3EB}"/>
                    </a:ext>
                  </a:extLst>
                </p:cNvPr>
                <p:cNvSpPr txBox="1">
                  <a:spLocks noRot="1" noChangeAspect="1" noMove="1" noResize="1" noEditPoints="1" noAdjustHandles="1" noChangeArrowheads="1" noChangeShapeType="1" noTextEdit="1"/>
                </p:cNvSpPr>
                <p:nvPr/>
              </p:nvSpPr>
              <p:spPr>
                <a:xfrm>
                  <a:off x="6596954" y="2265820"/>
                  <a:ext cx="715161" cy="473591"/>
                </a:xfrm>
                <a:prstGeom prst="rect">
                  <a:avLst/>
                </a:prstGeom>
                <a:blipFill>
                  <a:blip r:embed="rId8"/>
                  <a:stretch>
                    <a:fillRect/>
                  </a:stretch>
                </a:blipFill>
              </p:spPr>
              <p:txBody>
                <a:bodyPr/>
                <a:lstStyle/>
                <a:p>
                  <a:r>
                    <a:rPr lang="zh-TW" altLang="en-US">
                      <a:noFill/>
                    </a:rPr>
                    <a:t> </a:t>
                  </a:r>
                </a:p>
              </p:txBody>
            </p:sp>
          </mc:Fallback>
        </mc:AlternateContent>
      </p:grpSp>
      <p:sp>
        <p:nvSpPr>
          <p:cNvPr id="23" name="文字方塊 22">
            <a:extLst>
              <a:ext uri="{FF2B5EF4-FFF2-40B4-BE49-F238E27FC236}">
                <a16:creationId xmlns:a16="http://schemas.microsoft.com/office/drawing/2014/main" id="{17C32B17-0E14-4440-8822-41D84C600640}"/>
              </a:ext>
            </a:extLst>
          </p:cNvPr>
          <p:cNvSpPr txBox="1"/>
          <p:nvPr/>
        </p:nvSpPr>
        <p:spPr>
          <a:xfrm>
            <a:off x="10592257" y="2034232"/>
            <a:ext cx="451263" cy="523220"/>
          </a:xfrm>
          <a:prstGeom prst="rect">
            <a:avLst/>
          </a:prstGeom>
          <a:noFill/>
        </p:spPr>
        <p:txBody>
          <a:bodyPr wrap="square" rtlCol="0">
            <a:spAutoFit/>
          </a:bodyPr>
          <a:lstStyle/>
          <a:p>
            <a:pPr algn="ctr"/>
            <a:r>
              <a:rPr lang="en-US" altLang="zh-TW" sz="2800" b="1" dirty="0"/>
              <a:t>+</a:t>
            </a:r>
            <a:endParaRPr lang="zh-TW" altLang="en-US" sz="2800" b="1" dirty="0"/>
          </a:p>
        </p:txBody>
      </p:sp>
      <p:grpSp>
        <p:nvGrpSpPr>
          <p:cNvPr id="29" name="群組 28">
            <a:extLst>
              <a:ext uri="{FF2B5EF4-FFF2-40B4-BE49-F238E27FC236}">
                <a16:creationId xmlns:a16="http://schemas.microsoft.com/office/drawing/2014/main" id="{45F36913-AA16-463A-BFA7-C0EB35CE0749}"/>
              </a:ext>
            </a:extLst>
          </p:cNvPr>
          <p:cNvGrpSpPr/>
          <p:nvPr/>
        </p:nvGrpSpPr>
        <p:grpSpPr>
          <a:xfrm>
            <a:off x="1730393" y="4328392"/>
            <a:ext cx="2622350" cy="2164483"/>
            <a:chOff x="454139" y="4330186"/>
            <a:chExt cx="2622350" cy="2164483"/>
          </a:xfrm>
        </p:grpSpPr>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7F348E56-13FB-49C9-8BC4-C650E516BED4}"/>
                    </a:ext>
                  </a:extLst>
                </p:cNvPr>
                <p:cNvSpPr/>
                <p:nvPr/>
              </p:nvSpPr>
              <p:spPr>
                <a:xfrm>
                  <a:off x="454139" y="5033052"/>
                  <a:ext cx="845616" cy="4735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𝑝</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oMath>
                    </m:oMathPara>
                  </a14:m>
                  <a:endParaRPr lang="zh-TW" altLang="en-US" sz="2400" dirty="0"/>
                </a:p>
              </p:txBody>
            </p:sp>
          </mc:Choice>
          <mc:Fallback xmlns="">
            <p:sp>
              <p:nvSpPr>
                <p:cNvPr id="24" name="矩形 23">
                  <a:extLst>
                    <a:ext uri="{FF2B5EF4-FFF2-40B4-BE49-F238E27FC236}">
                      <a16:creationId xmlns:a16="http://schemas.microsoft.com/office/drawing/2014/main" id="{7F348E56-13FB-49C9-8BC4-C650E516BED4}"/>
                    </a:ext>
                  </a:extLst>
                </p:cNvPr>
                <p:cNvSpPr>
                  <a:spLocks noRot="1" noChangeAspect="1" noMove="1" noResize="1" noEditPoints="1" noAdjustHandles="1" noChangeArrowheads="1" noChangeShapeType="1" noTextEdit="1"/>
                </p:cNvSpPr>
                <p:nvPr/>
              </p:nvSpPr>
              <p:spPr>
                <a:xfrm>
                  <a:off x="454139" y="5033052"/>
                  <a:ext cx="845616" cy="473591"/>
                </a:xfrm>
                <a:prstGeom prst="rect">
                  <a:avLst/>
                </a:prstGeom>
                <a:blipFill>
                  <a:blip r:embed="rId9"/>
                  <a:stretch>
                    <a:fillRect b="-10256"/>
                  </a:stretch>
                </a:blipFill>
              </p:spPr>
              <p:txBody>
                <a:bodyPr/>
                <a:lstStyle/>
                <a:p>
                  <a:r>
                    <a:rPr lang="zh-TW" altLang="en-US">
                      <a:noFill/>
                    </a:rPr>
                    <a:t> </a:t>
                  </a:r>
                </a:p>
              </p:txBody>
            </p:sp>
          </mc:Fallback>
        </mc:AlternateContent>
        <p:sp>
          <p:nvSpPr>
            <p:cNvPr id="25" name="矩形 24">
              <a:extLst>
                <a:ext uri="{FF2B5EF4-FFF2-40B4-BE49-F238E27FC236}">
                  <a16:creationId xmlns:a16="http://schemas.microsoft.com/office/drawing/2014/main" id="{0E12D52E-A364-4786-9B81-DEB42E6791BB}"/>
                </a:ext>
              </a:extLst>
            </p:cNvPr>
            <p:cNvSpPr/>
            <p:nvPr/>
          </p:nvSpPr>
          <p:spPr>
            <a:xfrm>
              <a:off x="1322559" y="4330186"/>
              <a:ext cx="303414" cy="212568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F2DC81C3-583E-4674-B6ED-920C8CC770DC}"/>
                </a:ext>
              </a:extLst>
            </p:cNvPr>
            <p:cNvSpPr txBox="1"/>
            <p:nvPr/>
          </p:nvSpPr>
          <p:spPr>
            <a:xfrm>
              <a:off x="1322559" y="5410169"/>
              <a:ext cx="427512" cy="461665"/>
            </a:xfrm>
            <a:prstGeom prst="rect">
              <a:avLst/>
            </a:prstGeom>
            <a:noFill/>
          </p:spPr>
          <p:txBody>
            <a:bodyPr wrap="square" rtlCol="0">
              <a:spAutoFit/>
            </a:bodyPr>
            <a:lstStyle/>
            <a:p>
              <a:r>
                <a:rPr lang="en-US" altLang="zh-TW" sz="2400" dirty="0"/>
                <a:t>1</a:t>
              </a:r>
              <a:endParaRPr lang="zh-TW" altLang="en-US" sz="2400" dirty="0"/>
            </a:p>
          </p:txBody>
        </p:sp>
        <p:sp>
          <p:nvSpPr>
            <p:cNvPr id="96" name="文字方塊 95">
              <a:extLst>
                <a:ext uri="{FF2B5EF4-FFF2-40B4-BE49-F238E27FC236}">
                  <a16:creationId xmlns:a16="http://schemas.microsoft.com/office/drawing/2014/main" id="{8D624B34-8CA2-4B56-8C63-26C51806D3D9}"/>
                </a:ext>
              </a:extLst>
            </p:cNvPr>
            <p:cNvSpPr txBox="1"/>
            <p:nvPr/>
          </p:nvSpPr>
          <p:spPr>
            <a:xfrm>
              <a:off x="1322559" y="5044400"/>
              <a:ext cx="427512" cy="461665"/>
            </a:xfrm>
            <a:prstGeom prst="rect">
              <a:avLst/>
            </a:prstGeom>
            <a:noFill/>
          </p:spPr>
          <p:txBody>
            <a:bodyPr wrap="square" rtlCol="0">
              <a:spAutoFit/>
            </a:bodyPr>
            <a:lstStyle/>
            <a:p>
              <a:r>
                <a:rPr lang="en-US" altLang="zh-TW" sz="2400" dirty="0"/>
                <a:t>0</a:t>
              </a:r>
              <a:endParaRPr lang="zh-TW" altLang="en-US" sz="2400" dirty="0"/>
            </a:p>
          </p:txBody>
        </p:sp>
        <p:sp>
          <p:nvSpPr>
            <p:cNvPr id="97" name="文字方塊 96">
              <a:extLst>
                <a:ext uri="{FF2B5EF4-FFF2-40B4-BE49-F238E27FC236}">
                  <a16:creationId xmlns:a16="http://schemas.microsoft.com/office/drawing/2014/main" id="{4D557D60-E255-4CCF-86AB-49444C4D26E0}"/>
                </a:ext>
              </a:extLst>
            </p:cNvPr>
            <p:cNvSpPr txBox="1"/>
            <p:nvPr/>
          </p:nvSpPr>
          <p:spPr>
            <a:xfrm>
              <a:off x="1327440" y="5752960"/>
              <a:ext cx="427512" cy="461665"/>
            </a:xfrm>
            <a:prstGeom prst="rect">
              <a:avLst/>
            </a:prstGeom>
            <a:noFill/>
          </p:spPr>
          <p:txBody>
            <a:bodyPr wrap="square" rtlCol="0">
              <a:spAutoFit/>
            </a:bodyPr>
            <a:lstStyle/>
            <a:p>
              <a:r>
                <a:rPr lang="en-US" altLang="zh-TW" sz="2400" dirty="0"/>
                <a:t>0</a:t>
              </a:r>
              <a:endParaRPr lang="zh-TW" altLang="en-US" sz="2400" dirty="0"/>
            </a:p>
          </p:txBody>
        </p:sp>
        <p:sp>
          <p:nvSpPr>
            <p:cNvPr id="98" name="文字方塊 97">
              <a:extLst>
                <a:ext uri="{FF2B5EF4-FFF2-40B4-BE49-F238E27FC236}">
                  <a16:creationId xmlns:a16="http://schemas.microsoft.com/office/drawing/2014/main" id="{246A6EBB-B0EC-4D7D-9EB4-E9CA1E3E997E}"/>
                </a:ext>
              </a:extLst>
            </p:cNvPr>
            <p:cNvSpPr txBox="1"/>
            <p:nvPr/>
          </p:nvSpPr>
          <p:spPr>
            <a:xfrm rot="5400000">
              <a:off x="1368762" y="6050080"/>
              <a:ext cx="427512" cy="461665"/>
            </a:xfrm>
            <a:prstGeom prst="rect">
              <a:avLst/>
            </a:prstGeom>
            <a:noFill/>
          </p:spPr>
          <p:txBody>
            <a:bodyPr wrap="square" rtlCol="0">
              <a:spAutoFit/>
            </a:bodyPr>
            <a:lstStyle/>
            <a:p>
              <a:r>
                <a:rPr lang="en-US" altLang="zh-TW" sz="2400" dirty="0"/>
                <a:t>…</a:t>
              </a:r>
              <a:endParaRPr lang="zh-TW" altLang="en-US" sz="2400" dirty="0"/>
            </a:p>
          </p:txBody>
        </p:sp>
        <p:sp>
          <p:nvSpPr>
            <p:cNvPr id="99" name="文字方塊 98">
              <a:extLst>
                <a:ext uri="{FF2B5EF4-FFF2-40B4-BE49-F238E27FC236}">
                  <a16:creationId xmlns:a16="http://schemas.microsoft.com/office/drawing/2014/main" id="{B4A1B8FD-83AF-4F59-AD5A-E9ABCF3BB2C3}"/>
                </a:ext>
              </a:extLst>
            </p:cNvPr>
            <p:cNvSpPr txBox="1"/>
            <p:nvPr/>
          </p:nvSpPr>
          <p:spPr>
            <a:xfrm rot="5400000">
              <a:off x="627121" y="5041884"/>
              <a:ext cx="1885061" cy="461665"/>
            </a:xfrm>
            <a:prstGeom prst="rect">
              <a:avLst/>
            </a:prstGeom>
            <a:noFill/>
          </p:spPr>
          <p:txBody>
            <a:bodyPr wrap="square" rtlCol="0">
              <a:spAutoFit/>
            </a:bodyPr>
            <a:lstStyle/>
            <a:p>
              <a:r>
                <a:rPr lang="en-US" altLang="zh-TW" sz="2400" dirty="0"/>
                <a:t>………</a:t>
              </a:r>
              <a:endParaRPr lang="zh-TW" altLang="en-US" sz="2400" dirty="0"/>
            </a:p>
          </p:txBody>
        </p:sp>
        <p:sp>
          <p:nvSpPr>
            <p:cNvPr id="27" name="文字方塊 26">
              <a:extLst>
                <a:ext uri="{FF2B5EF4-FFF2-40B4-BE49-F238E27FC236}">
                  <a16:creationId xmlns:a16="http://schemas.microsoft.com/office/drawing/2014/main" id="{FFD751DF-0544-404B-9424-814C93E84AF2}"/>
                </a:ext>
              </a:extLst>
            </p:cNvPr>
            <p:cNvSpPr txBox="1"/>
            <p:nvPr/>
          </p:nvSpPr>
          <p:spPr>
            <a:xfrm>
              <a:off x="1924582" y="5417959"/>
              <a:ext cx="1151907" cy="461665"/>
            </a:xfrm>
            <a:prstGeom prst="rect">
              <a:avLst/>
            </a:prstGeom>
            <a:noFill/>
          </p:spPr>
          <p:txBody>
            <a:bodyPr wrap="square" rtlCol="0">
              <a:spAutoFit/>
            </a:bodyPr>
            <a:lstStyle/>
            <a:p>
              <a:r>
                <a:rPr lang="en-US" altLang="zh-TW" sz="2400" dirty="0" err="1"/>
                <a:t>i-th</a:t>
              </a:r>
              <a:r>
                <a:rPr lang="en-US" altLang="zh-TW" sz="2400" dirty="0"/>
                <a:t> dim</a:t>
              </a:r>
              <a:endParaRPr lang="zh-TW" altLang="en-US" sz="2400" dirty="0"/>
            </a:p>
          </p:txBody>
        </p:sp>
        <p:sp>
          <p:nvSpPr>
            <p:cNvPr id="28" name="箭號: 向右 27">
              <a:extLst>
                <a:ext uri="{FF2B5EF4-FFF2-40B4-BE49-F238E27FC236}">
                  <a16:creationId xmlns:a16="http://schemas.microsoft.com/office/drawing/2014/main" id="{75F8FD71-01C3-4FBA-B24E-A3E972D7473D}"/>
                </a:ext>
              </a:extLst>
            </p:cNvPr>
            <p:cNvSpPr/>
            <p:nvPr/>
          </p:nvSpPr>
          <p:spPr>
            <a:xfrm flipH="1">
              <a:off x="1650795" y="5499788"/>
              <a:ext cx="320634" cy="3098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53172D70-3F06-428E-9DB4-90FF267C1E17}"/>
              </a:ext>
            </a:extLst>
          </p:cNvPr>
          <p:cNvGrpSpPr/>
          <p:nvPr/>
        </p:nvGrpSpPr>
        <p:grpSpPr>
          <a:xfrm>
            <a:off x="6123523" y="3640385"/>
            <a:ext cx="715161" cy="1725585"/>
            <a:chOff x="4572000" y="4271618"/>
            <a:chExt cx="715161" cy="1725585"/>
          </a:xfrm>
        </p:grpSpPr>
        <p:sp>
          <p:nvSpPr>
            <p:cNvPr id="100" name="矩形 99">
              <a:extLst>
                <a:ext uri="{FF2B5EF4-FFF2-40B4-BE49-F238E27FC236}">
                  <a16:creationId xmlns:a16="http://schemas.microsoft.com/office/drawing/2014/main" id="{EA825B0F-A102-4B47-A327-5D2E5843A78F}"/>
                </a:ext>
              </a:extLst>
            </p:cNvPr>
            <p:cNvSpPr/>
            <p:nvPr/>
          </p:nvSpPr>
          <p:spPr>
            <a:xfrm>
              <a:off x="4668355" y="4271618"/>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6B03E468-F6BE-4EE2-A75B-47063B8CB0CA}"/>
                    </a:ext>
                  </a:extLst>
                </p:cNvPr>
                <p:cNvSpPr txBox="1"/>
                <p:nvPr/>
              </p:nvSpPr>
              <p:spPr>
                <a:xfrm>
                  <a:off x="4572000" y="434204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01" name="文字方塊 100">
                  <a:extLst>
                    <a:ext uri="{FF2B5EF4-FFF2-40B4-BE49-F238E27FC236}">
                      <a16:creationId xmlns:a16="http://schemas.microsoft.com/office/drawing/2014/main" id="{6B03E468-F6BE-4EE2-A75B-47063B8CB0CA}"/>
                    </a:ext>
                  </a:extLst>
                </p:cNvPr>
                <p:cNvSpPr txBox="1">
                  <a:spLocks noRot="1" noChangeAspect="1" noMove="1" noResize="1" noEditPoints="1" noAdjustHandles="1" noChangeArrowheads="1" noChangeShapeType="1" noTextEdit="1"/>
                </p:cNvSpPr>
                <p:nvPr/>
              </p:nvSpPr>
              <p:spPr>
                <a:xfrm>
                  <a:off x="4572000" y="4342040"/>
                  <a:ext cx="715161" cy="473591"/>
                </a:xfrm>
                <a:prstGeom prst="rect">
                  <a:avLst/>
                </a:prstGeom>
                <a:blipFill>
                  <a:blip r:embed="rId10"/>
                  <a:stretch>
                    <a:fillRect/>
                  </a:stretch>
                </a:blipFill>
              </p:spPr>
              <p:txBody>
                <a:bodyPr/>
                <a:lstStyle/>
                <a:p>
                  <a:r>
                    <a:rPr lang="zh-TW" altLang="en-US">
                      <a:noFill/>
                    </a:rPr>
                    <a:t> </a:t>
                  </a:r>
                </a:p>
              </p:txBody>
            </p:sp>
          </mc:Fallback>
        </mc:AlternateContent>
        <p:sp>
          <p:nvSpPr>
            <p:cNvPr id="103" name="矩形 102">
              <a:extLst>
                <a:ext uri="{FF2B5EF4-FFF2-40B4-BE49-F238E27FC236}">
                  <a16:creationId xmlns:a16="http://schemas.microsoft.com/office/drawing/2014/main" id="{E5882A90-A88E-4D19-8B89-814FD7E80777}"/>
                </a:ext>
              </a:extLst>
            </p:cNvPr>
            <p:cNvSpPr/>
            <p:nvPr/>
          </p:nvSpPr>
          <p:spPr>
            <a:xfrm>
              <a:off x="4671727" y="5016730"/>
              <a:ext cx="465153" cy="98047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55C913C4-4946-4E07-A9FA-DC2158741FC0}"/>
                    </a:ext>
                  </a:extLst>
                </p:cNvPr>
                <p:cNvSpPr/>
                <p:nvPr/>
              </p:nvSpPr>
              <p:spPr>
                <a:xfrm>
                  <a:off x="4664122" y="5210070"/>
                  <a:ext cx="530915" cy="4735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𝑝</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02" name="矩形 101">
                  <a:extLst>
                    <a:ext uri="{FF2B5EF4-FFF2-40B4-BE49-F238E27FC236}">
                      <a16:creationId xmlns:a16="http://schemas.microsoft.com/office/drawing/2014/main" id="{55C913C4-4946-4E07-A9FA-DC2158741FC0}"/>
                    </a:ext>
                  </a:extLst>
                </p:cNvPr>
                <p:cNvSpPr>
                  <a:spLocks noRot="1" noChangeAspect="1" noMove="1" noResize="1" noEditPoints="1" noAdjustHandles="1" noChangeArrowheads="1" noChangeShapeType="1" noTextEdit="1"/>
                </p:cNvSpPr>
                <p:nvPr/>
              </p:nvSpPr>
              <p:spPr>
                <a:xfrm>
                  <a:off x="4664122" y="5210070"/>
                  <a:ext cx="530915" cy="473591"/>
                </a:xfrm>
                <a:prstGeom prst="rect">
                  <a:avLst/>
                </a:prstGeom>
                <a:blipFill>
                  <a:blip r:embed="rId11"/>
                  <a:stretch>
                    <a:fillRect b="-10256"/>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04" name="矩形 103">
                <a:extLst>
                  <a:ext uri="{FF2B5EF4-FFF2-40B4-BE49-F238E27FC236}">
                    <a16:creationId xmlns:a16="http://schemas.microsoft.com/office/drawing/2014/main" id="{059D0D8A-ACED-4C5E-A783-BEB62706E3CE}"/>
                  </a:ext>
                </a:extLst>
              </p:cNvPr>
              <p:cNvSpPr/>
              <p:nvPr/>
            </p:nvSpPr>
            <p:spPr>
              <a:xfrm>
                <a:off x="4023330" y="4119827"/>
                <a:ext cx="2072670" cy="69580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𝑊</m:t>
                      </m:r>
                    </m:oMath>
                  </m:oMathPara>
                </a14:m>
                <a:endParaRPr lang="zh-TW" altLang="en-US" sz="2400" dirty="0"/>
              </a:p>
            </p:txBody>
          </p:sp>
        </mc:Choice>
        <mc:Fallback xmlns="">
          <p:sp>
            <p:nvSpPr>
              <p:cNvPr id="104" name="矩形 103">
                <a:extLst>
                  <a:ext uri="{FF2B5EF4-FFF2-40B4-BE49-F238E27FC236}">
                    <a16:creationId xmlns:a16="http://schemas.microsoft.com/office/drawing/2014/main" id="{059D0D8A-ACED-4C5E-A783-BEB62706E3CE}"/>
                  </a:ext>
                </a:extLst>
              </p:cNvPr>
              <p:cNvSpPr>
                <a:spLocks noRot="1" noChangeAspect="1" noMove="1" noResize="1" noEditPoints="1" noAdjustHandles="1" noChangeArrowheads="1" noChangeShapeType="1" noTextEdit="1"/>
              </p:cNvSpPr>
              <p:nvPr/>
            </p:nvSpPr>
            <p:spPr>
              <a:xfrm>
                <a:off x="2499330" y="4119827"/>
                <a:ext cx="2072670" cy="695804"/>
              </a:xfrm>
              <a:prstGeom prst="rect">
                <a:avLst/>
              </a:prstGeom>
              <a:blipFill>
                <a:blip r:embed="rId12"/>
                <a:stretch>
                  <a:fillRect/>
                </a:stretch>
              </a:blipFill>
            </p:spPr>
            <p:txBody>
              <a:bodyPr/>
              <a:lstStyle/>
              <a:p>
                <a:r>
                  <a:rPr lang="zh-TW" altLang="en-US">
                    <a:noFill/>
                  </a:rPr>
                  <a:t> </a:t>
                </a:r>
              </a:p>
            </p:txBody>
          </p:sp>
        </mc:Fallback>
      </mc:AlternateContent>
      <p:cxnSp>
        <p:nvCxnSpPr>
          <p:cNvPr id="32" name="直線接點 31">
            <a:extLst>
              <a:ext uri="{FF2B5EF4-FFF2-40B4-BE49-F238E27FC236}">
                <a16:creationId xmlns:a16="http://schemas.microsoft.com/office/drawing/2014/main" id="{C2DD0A97-D73F-43D7-8F99-28E9E0707161}"/>
              </a:ext>
            </a:extLst>
          </p:cNvPr>
          <p:cNvCxnSpPr>
            <a:cxnSpLocks/>
          </p:cNvCxnSpPr>
          <p:nvPr/>
        </p:nvCxnSpPr>
        <p:spPr>
          <a:xfrm>
            <a:off x="4792718" y="3967554"/>
            <a:ext cx="0" cy="1104826"/>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7B1BF07A-B622-47C0-B653-937516A46361}"/>
                  </a:ext>
                </a:extLst>
              </p:cNvPr>
              <p:cNvSpPr txBox="1"/>
              <p:nvPr/>
            </p:nvSpPr>
            <p:spPr>
              <a:xfrm>
                <a:off x="4192099" y="4867761"/>
                <a:ext cx="4880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𝐼</m:t>
                          </m:r>
                        </m:sup>
                      </m:sSup>
                    </m:oMath>
                  </m:oMathPara>
                </a14:m>
                <a:endParaRPr lang="zh-TW" altLang="en-US" sz="2400" dirty="0"/>
              </a:p>
            </p:txBody>
          </p:sp>
        </mc:Choice>
        <mc:Fallback xmlns="">
          <p:sp>
            <p:nvSpPr>
              <p:cNvPr id="34" name="文字方塊 33">
                <a:extLst>
                  <a:ext uri="{FF2B5EF4-FFF2-40B4-BE49-F238E27FC236}">
                    <a16:creationId xmlns:a16="http://schemas.microsoft.com/office/drawing/2014/main" id="{7B1BF07A-B622-47C0-B653-937516A46361}"/>
                  </a:ext>
                </a:extLst>
              </p:cNvPr>
              <p:cNvSpPr txBox="1">
                <a:spLocks noRot="1" noChangeAspect="1" noMove="1" noResize="1" noEditPoints="1" noAdjustHandles="1" noChangeArrowheads="1" noChangeShapeType="1" noTextEdit="1"/>
              </p:cNvSpPr>
              <p:nvPr/>
            </p:nvSpPr>
            <p:spPr>
              <a:xfrm>
                <a:off x="2668098" y="4867761"/>
                <a:ext cx="488019" cy="369332"/>
              </a:xfrm>
              <a:prstGeom prst="rect">
                <a:avLst/>
              </a:prstGeom>
              <a:blipFill>
                <a:blip r:embed="rId13"/>
                <a:stretch>
                  <a:fillRect l="-15000" t="-1667" r="-2500"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5" name="文字方塊 104">
                <a:extLst>
                  <a:ext uri="{FF2B5EF4-FFF2-40B4-BE49-F238E27FC236}">
                    <a16:creationId xmlns:a16="http://schemas.microsoft.com/office/drawing/2014/main" id="{19237BFC-1940-4A0E-B91B-467E4C83AB79}"/>
                  </a:ext>
                </a:extLst>
              </p:cNvPr>
              <p:cNvSpPr txBox="1"/>
              <p:nvPr/>
            </p:nvSpPr>
            <p:spPr>
              <a:xfrm>
                <a:off x="5254132" y="4862368"/>
                <a:ext cx="42408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𝑃</m:t>
                          </m:r>
                        </m:sup>
                      </m:sSup>
                    </m:oMath>
                  </m:oMathPara>
                </a14:m>
                <a:endParaRPr lang="zh-TW" altLang="en-US" sz="2400" dirty="0"/>
              </a:p>
            </p:txBody>
          </p:sp>
        </mc:Choice>
        <mc:Fallback xmlns="">
          <p:sp>
            <p:nvSpPr>
              <p:cNvPr id="105" name="文字方塊 104">
                <a:extLst>
                  <a:ext uri="{FF2B5EF4-FFF2-40B4-BE49-F238E27FC236}">
                    <a16:creationId xmlns:a16="http://schemas.microsoft.com/office/drawing/2014/main" id="{19237BFC-1940-4A0E-B91B-467E4C83AB79}"/>
                  </a:ext>
                </a:extLst>
              </p:cNvPr>
              <p:cNvSpPr txBox="1">
                <a:spLocks noRot="1" noChangeAspect="1" noMove="1" noResize="1" noEditPoints="1" noAdjustHandles="1" noChangeArrowheads="1" noChangeShapeType="1" noTextEdit="1"/>
              </p:cNvSpPr>
              <p:nvPr/>
            </p:nvSpPr>
            <p:spPr>
              <a:xfrm>
                <a:off x="3730131" y="4862368"/>
                <a:ext cx="424089" cy="369332"/>
              </a:xfrm>
              <a:prstGeom prst="rect">
                <a:avLst/>
              </a:prstGeom>
              <a:blipFill>
                <a:blip r:embed="rId14"/>
                <a:stretch>
                  <a:fillRect l="-26087" t="-1667" r="-24638"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6" name="矩形 105">
                <a:extLst>
                  <a:ext uri="{FF2B5EF4-FFF2-40B4-BE49-F238E27FC236}">
                    <a16:creationId xmlns:a16="http://schemas.microsoft.com/office/drawing/2014/main" id="{F62D10E3-2B49-4D29-A0A1-3F6B9634F0A6}"/>
                  </a:ext>
                </a:extLst>
              </p:cNvPr>
              <p:cNvSpPr/>
              <p:nvPr/>
            </p:nvSpPr>
            <p:spPr>
              <a:xfrm>
                <a:off x="7283983" y="4095242"/>
                <a:ext cx="731016" cy="7237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𝐼</m:t>
                          </m:r>
                        </m:sup>
                      </m:sSup>
                    </m:oMath>
                  </m:oMathPara>
                </a14:m>
                <a:endParaRPr lang="zh-TW" altLang="en-US" sz="2400" dirty="0"/>
              </a:p>
            </p:txBody>
          </p:sp>
        </mc:Choice>
        <mc:Fallback xmlns="">
          <p:sp>
            <p:nvSpPr>
              <p:cNvPr id="106" name="矩形 105">
                <a:extLst>
                  <a:ext uri="{FF2B5EF4-FFF2-40B4-BE49-F238E27FC236}">
                    <a16:creationId xmlns:a16="http://schemas.microsoft.com/office/drawing/2014/main" id="{F62D10E3-2B49-4D29-A0A1-3F6B9634F0A6}"/>
                  </a:ext>
                </a:extLst>
              </p:cNvPr>
              <p:cNvSpPr>
                <a:spLocks noRot="1" noChangeAspect="1" noMove="1" noResize="1" noEditPoints="1" noAdjustHandles="1" noChangeArrowheads="1" noChangeShapeType="1" noTextEdit="1"/>
              </p:cNvSpPr>
              <p:nvPr/>
            </p:nvSpPr>
            <p:spPr>
              <a:xfrm>
                <a:off x="5759983" y="4095241"/>
                <a:ext cx="731016" cy="723737"/>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id="{1A3842EB-D548-4F43-B513-DFF979CC35AF}"/>
                  </a:ext>
                </a:extLst>
              </p:cNvPr>
              <p:cNvSpPr/>
              <p:nvPr/>
            </p:nvSpPr>
            <p:spPr>
              <a:xfrm>
                <a:off x="7301559" y="5523649"/>
                <a:ext cx="1255746" cy="7237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𝑃</m:t>
                          </m:r>
                        </m:sup>
                      </m:sSup>
                    </m:oMath>
                  </m:oMathPara>
                </a14:m>
                <a:endParaRPr lang="zh-TW" altLang="en-US" sz="2400" dirty="0"/>
              </a:p>
            </p:txBody>
          </p:sp>
        </mc:Choice>
        <mc:Fallback xmlns="">
          <p:sp>
            <p:nvSpPr>
              <p:cNvPr id="107" name="矩形 106">
                <a:extLst>
                  <a:ext uri="{FF2B5EF4-FFF2-40B4-BE49-F238E27FC236}">
                    <a16:creationId xmlns:a16="http://schemas.microsoft.com/office/drawing/2014/main" id="{1A3842EB-D548-4F43-B513-DFF979CC35AF}"/>
                  </a:ext>
                </a:extLst>
              </p:cNvPr>
              <p:cNvSpPr>
                <a:spLocks noRot="1" noChangeAspect="1" noMove="1" noResize="1" noEditPoints="1" noAdjustHandles="1" noChangeArrowheads="1" noChangeShapeType="1" noTextEdit="1"/>
              </p:cNvSpPr>
              <p:nvPr/>
            </p:nvSpPr>
            <p:spPr>
              <a:xfrm>
                <a:off x="5777559" y="5523648"/>
                <a:ext cx="1255746" cy="723737"/>
              </a:xfrm>
              <a:prstGeom prst="rect">
                <a:avLst/>
              </a:prstGeom>
              <a:blipFill>
                <a:blip r:embed="rId16"/>
                <a:stretch>
                  <a:fillRect/>
                </a:stretch>
              </a:blipFill>
            </p:spPr>
            <p:txBody>
              <a:bodyPr/>
              <a:lstStyle/>
              <a:p>
                <a:r>
                  <a:rPr lang="zh-TW" altLang="en-US">
                    <a:noFill/>
                  </a:rPr>
                  <a:t> </a:t>
                </a:r>
              </a:p>
            </p:txBody>
          </p:sp>
        </mc:Fallback>
      </mc:AlternateContent>
      <p:sp>
        <p:nvSpPr>
          <p:cNvPr id="108" name="文字方塊 107">
            <a:extLst>
              <a:ext uri="{FF2B5EF4-FFF2-40B4-BE49-F238E27FC236}">
                <a16:creationId xmlns:a16="http://schemas.microsoft.com/office/drawing/2014/main" id="{F641757F-3897-4FC6-8D4B-FD1AF404EDEC}"/>
              </a:ext>
            </a:extLst>
          </p:cNvPr>
          <p:cNvSpPr txBox="1"/>
          <p:nvPr/>
        </p:nvSpPr>
        <p:spPr>
          <a:xfrm>
            <a:off x="6806236" y="5653630"/>
            <a:ext cx="451263"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109" name="文字方塊 108">
            <a:extLst>
              <a:ext uri="{FF2B5EF4-FFF2-40B4-BE49-F238E27FC236}">
                <a16:creationId xmlns:a16="http://schemas.microsoft.com/office/drawing/2014/main" id="{17C80598-0FCD-4F40-B86C-54638F3F44BF}"/>
              </a:ext>
            </a:extLst>
          </p:cNvPr>
          <p:cNvSpPr txBox="1"/>
          <p:nvPr/>
        </p:nvSpPr>
        <p:spPr>
          <a:xfrm>
            <a:off x="6800922" y="4172203"/>
            <a:ext cx="451263" cy="523220"/>
          </a:xfrm>
          <a:prstGeom prst="rect">
            <a:avLst/>
          </a:prstGeom>
          <a:noFill/>
        </p:spPr>
        <p:txBody>
          <a:bodyPr wrap="square" rtlCol="0">
            <a:spAutoFit/>
          </a:bodyPr>
          <a:lstStyle/>
          <a:p>
            <a:pPr algn="ctr"/>
            <a:r>
              <a:rPr lang="en-US" altLang="zh-TW" sz="2800" b="1" dirty="0"/>
              <a:t>=</a:t>
            </a:r>
            <a:endParaRPr lang="zh-TW" altLang="en-US" sz="2800" b="1" dirty="0"/>
          </a:p>
        </p:txBody>
      </p:sp>
      <p:grpSp>
        <p:nvGrpSpPr>
          <p:cNvPr id="35" name="群組 34">
            <a:extLst>
              <a:ext uri="{FF2B5EF4-FFF2-40B4-BE49-F238E27FC236}">
                <a16:creationId xmlns:a16="http://schemas.microsoft.com/office/drawing/2014/main" id="{44584636-D941-4AA9-8317-C935BBC2C55E}"/>
              </a:ext>
            </a:extLst>
          </p:cNvPr>
          <p:cNvGrpSpPr/>
          <p:nvPr/>
        </p:nvGrpSpPr>
        <p:grpSpPr>
          <a:xfrm>
            <a:off x="8053313" y="4124372"/>
            <a:ext cx="715161" cy="665474"/>
            <a:chOff x="7695346" y="3967554"/>
            <a:chExt cx="715161" cy="665474"/>
          </a:xfrm>
        </p:grpSpPr>
        <p:sp>
          <p:nvSpPr>
            <p:cNvPr id="111" name="矩形 110">
              <a:extLst>
                <a:ext uri="{FF2B5EF4-FFF2-40B4-BE49-F238E27FC236}">
                  <a16:creationId xmlns:a16="http://schemas.microsoft.com/office/drawing/2014/main" id="{2C31C5C0-8377-406C-85F1-BB9678775AA4}"/>
                </a:ext>
              </a:extLst>
            </p:cNvPr>
            <p:cNvSpPr/>
            <p:nvPr/>
          </p:nvSpPr>
          <p:spPr>
            <a:xfrm>
              <a:off x="7791701" y="3967554"/>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525B49F8-4687-490B-A700-E6A98A15E994}"/>
                    </a:ext>
                  </a:extLst>
                </p:cNvPr>
                <p:cNvSpPr txBox="1"/>
                <p:nvPr/>
              </p:nvSpPr>
              <p:spPr>
                <a:xfrm>
                  <a:off x="7695346" y="403797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12" name="文字方塊 111">
                  <a:extLst>
                    <a:ext uri="{FF2B5EF4-FFF2-40B4-BE49-F238E27FC236}">
                      <a16:creationId xmlns:a16="http://schemas.microsoft.com/office/drawing/2014/main" id="{525B49F8-4687-490B-A700-E6A98A15E994}"/>
                    </a:ext>
                  </a:extLst>
                </p:cNvPr>
                <p:cNvSpPr txBox="1">
                  <a:spLocks noRot="1" noChangeAspect="1" noMove="1" noResize="1" noEditPoints="1" noAdjustHandles="1" noChangeArrowheads="1" noChangeShapeType="1" noTextEdit="1"/>
                </p:cNvSpPr>
                <p:nvPr/>
              </p:nvSpPr>
              <p:spPr>
                <a:xfrm>
                  <a:off x="7695346" y="4037976"/>
                  <a:ext cx="715161" cy="473591"/>
                </a:xfrm>
                <a:prstGeom prst="rect">
                  <a:avLst/>
                </a:prstGeom>
                <a:blipFill>
                  <a:blip r:embed="rId17"/>
                  <a:stretch>
                    <a:fillRect/>
                  </a:stretch>
                </a:blipFill>
              </p:spPr>
              <p:txBody>
                <a:bodyPr/>
                <a:lstStyle/>
                <a:p>
                  <a:r>
                    <a:rPr lang="zh-TW" altLang="en-US">
                      <a:noFill/>
                    </a:rPr>
                    <a:t> </a:t>
                  </a:r>
                </a:p>
              </p:txBody>
            </p:sp>
          </mc:Fallback>
        </mc:AlternateContent>
      </p:grpSp>
      <p:grpSp>
        <p:nvGrpSpPr>
          <p:cNvPr id="36" name="群組 35">
            <a:extLst>
              <a:ext uri="{FF2B5EF4-FFF2-40B4-BE49-F238E27FC236}">
                <a16:creationId xmlns:a16="http://schemas.microsoft.com/office/drawing/2014/main" id="{E681F812-6C5F-48E7-B2D5-3A755CB9307D}"/>
              </a:ext>
            </a:extLst>
          </p:cNvPr>
          <p:cNvGrpSpPr/>
          <p:nvPr/>
        </p:nvGrpSpPr>
        <p:grpSpPr>
          <a:xfrm>
            <a:off x="8688013" y="5408375"/>
            <a:ext cx="530915" cy="980473"/>
            <a:chOff x="7787468" y="4712666"/>
            <a:chExt cx="530915" cy="980473"/>
          </a:xfrm>
        </p:grpSpPr>
        <p:sp>
          <p:nvSpPr>
            <p:cNvPr id="113" name="矩形 112">
              <a:extLst>
                <a:ext uri="{FF2B5EF4-FFF2-40B4-BE49-F238E27FC236}">
                  <a16:creationId xmlns:a16="http://schemas.microsoft.com/office/drawing/2014/main" id="{4A76C1A9-E8D8-470D-9F54-7A6F41F2B9F7}"/>
                </a:ext>
              </a:extLst>
            </p:cNvPr>
            <p:cNvSpPr/>
            <p:nvPr/>
          </p:nvSpPr>
          <p:spPr>
            <a:xfrm>
              <a:off x="7795073" y="4712666"/>
              <a:ext cx="465153" cy="98047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14" name="矩形 113">
                  <a:extLst>
                    <a:ext uri="{FF2B5EF4-FFF2-40B4-BE49-F238E27FC236}">
                      <a16:creationId xmlns:a16="http://schemas.microsoft.com/office/drawing/2014/main" id="{5666F92D-7BAA-4096-8A0A-5F334551D6F9}"/>
                    </a:ext>
                  </a:extLst>
                </p:cNvPr>
                <p:cNvSpPr/>
                <p:nvPr/>
              </p:nvSpPr>
              <p:spPr>
                <a:xfrm>
                  <a:off x="7787468" y="4906006"/>
                  <a:ext cx="530915" cy="4735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𝑝</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14" name="矩形 113">
                  <a:extLst>
                    <a:ext uri="{FF2B5EF4-FFF2-40B4-BE49-F238E27FC236}">
                      <a16:creationId xmlns:a16="http://schemas.microsoft.com/office/drawing/2014/main" id="{5666F92D-7BAA-4096-8A0A-5F334551D6F9}"/>
                    </a:ext>
                  </a:extLst>
                </p:cNvPr>
                <p:cNvSpPr>
                  <a:spLocks noRot="1" noChangeAspect="1" noMove="1" noResize="1" noEditPoints="1" noAdjustHandles="1" noChangeArrowheads="1" noChangeShapeType="1" noTextEdit="1"/>
                </p:cNvSpPr>
                <p:nvPr/>
              </p:nvSpPr>
              <p:spPr>
                <a:xfrm>
                  <a:off x="7787468" y="4906006"/>
                  <a:ext cx="530915" cy="473591"/>
                </a:xfrm>
                <a:prstGeom prst="rect">
                  <a:avLst/>
                </a:prstGeom>
                <a:blipFill>
                  <a:blip r:embed="rId18"/>
                  <a:stretch>
                    <a:fillRect b="-8974"/>
                  </a:stretch>
                </a:blipFill>
              </p:spPr>
              <p:txBody>
                <a:bodyPr/>
                <a:lstStyle/>
                <a:p>
                  <a:r>
                    <a:rPr lang="zh-TW" altLang="en-US">
                      <a:noFill/>
                    </a:rPr>
                    <a:t> </a:t>
                  </a:r>
                </a:p>
              </p:txBody>
            </p:sp>
          </mc:Fallback>
        </mc:AlternateContent>
      </p:grpSp>
      <p:sp>
        <p:nvSpPr>
          <p:cNvPr id="115" name="矩形 114">
            <a:extLst>
              <a:ext uri="{FF2B5EF4-FFF2-40B4-BE49-F238E27FC236}">
                <a16:creationId xmlns:a16="http://schemas.microsoft.com/office/drawing/2014/main" id="{B98E9669-047A-4081-B0B2-44A28FB075BE}"/>
              </a:ext>
            </a:extLst>
          </p:cNvPr>
          <p:cNvSpPr/>
          <p:nvPr/>
        </p:nvSpPr>
        <p:spPr>
          <a:xfrm>
            <a:off x="8898138" y="3676524"/>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6CB7FB8D-9DD5-4C5F-B169-254F4A7E4095}"/>
                  </a:ext>
                </a:extLst>
              </p:cNvPr>
              <p:cNvSpPr txBox="1"/>
              <p:nvPr/>
            </p:nvSpPr>
            <p:spPr>
              <a:xfrm>
                <a:off x="8805664" y="3744928"/>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17" name="文字方塊 116">
                <a:extLst>
                  <a:ext uri="{FF2B5EF4-FFF2-40B4-BE49-F238E27FC236}">
                    <a16:creationId xmlns:a16="http://schemas.microsoft.com/office/drawing/2014/main" id="{6CB7FB8D-9DD5-4C5F-B169-254F4A7E4095}"/>
                  </a:ext>
                </a:extLst>
              </p:cNvPr>
              <p:cNvSpPr txBox="1">
                <a:spLocks noRot="1" noChangeAspect="1" noMove="1" noResize="1" noEditPoints="1" noAdjustHandles="1" noChangeArrowheads="1" noChangeShapeType="1" noTextEdit="1"/>
              </p:cNvSpPr>
              <p:nvPr/>
            </p:nvSpPr>
            <p:spPr>
              <a:xfrm>
                <a:off x="7281663" y="3744927"/>
                <a:ext cx="715161" cy="473591"/>
              </a:xfrm>
              <a:prstGeom prst="rect">
                <a:avLst/>
              </a:prstGeom>
              <a:blipFill>
                <a:blip r:embed="rId19"/>
                <a:stretch>
                  <a:fillRect/>
                </a:stretch>
              </a:blipFill>
            </p:spPr>
            <p:txBody>
              <a:bodyPr/>
              <a:lstStyle/>
              <a:p>
                <a:r>
                  <a:rPr lang="zh-TW" altLang="en-US">
                    <a:noFill/>
                  </a:rPr>
                  <a:t> </a:t>
                </a:r>
              </a:p>
            </p:txBody>
          </p:sp>
        </mc:Fallback>
      </mc:AlternateContent>
      <p:grpSp>
        <p:nvGrpSpPr>
          <p:cNvPr id="118" name="群組 117">
            <a:extLst>
              <a:ext uri="{FF2B5EF4-FFF2-40B4-BE49-F238E27FC236}">
                <a16:creationId xmlns:a16="http://schemas.microsoft.com/office/drawing/2014/main" id="{9DC49AC9-75A6-4ED9-8C89-396E8F40186A}"/>
              </a:ext>
            </a:extLst>
          </p:cNvPr>
          <p:cNvGrpSpPr/>
          <p:nvPr/>
        </p:nvGrpSpPr>
        <p:grpSpPr>
          <a:xfrm>
            <a:off x="9229378" y="5175908"/>
            <a:ext cx="715161" cy="605813"/>
            <a:chOff x="6596954" y="2212974"/>
            <a:chExt cx="715161" cy="605813"/>
          </a:xfrm>
        </p:grpSpPr>
        <p:sp>
          <p:nvSpPr>
            <p:cNvPr id="119" name="矩形 118">
              <a:extLst>
                <a:ext uri="{FF2B5EF4-FFF2-40B4-BE49-F238E27FC236}">
                  <a16:creationId xmlns:a16="http://schemas.microsoft.com/office/drawing/2014/main" id="{2AE40094-1FB6-4BE9-8D17-8A28985D0CBA}"/>
                </a:ext>
              </a:extLst>
            </p:cNvPr>
            <p:cNvSpPr/>
            <p:nvPr/>
          </p:nvSpPr>
          <p:spPr>
            <a:xfrm>
              <a:off x="6714726" y="2212974"/>
              <a:ext cx="461666" cy="60581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0" name="文字方塊 119">
                  <a:extLst>
                    <a:ext uri="{FF2B5EF4-FFF2-40B4-BE49-F238E27FC236}">
                      <a16:creationId xmlns:a16="http://schemas.microsoft.com/office/drawing/2014/main" id="{FFEDA905-B89C-424A-9BD2-9407CFB0AD3F}"/>
                    </a:ext>
                  </a:extLst>
                </p:cNvPr>
                <p:cNvSpPr txBox="1"/>
                <p:nvPr/>
              </p:nvSpPr>
              <p:spPr>
                <a:xfrm>
                  <a:off x="6596954" y="226582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𝑒</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20" name="文字方塊 119">
                  <a:extLst>
                    <a:ext uri="{FF2B5EF4-FFF2-40B4-BE49-F238E27FC236}">
                      <a16:creationId xmlns:a16="http://schemas.microsoft.com/office/drawing/2014/main" id="{FFEDA905-B89C-424A-9BD2-9407CFB0AD3F}"/>
                    </a:ext>
                  </a:extLst>
                </p:cNvPr>
                <p:cNvSpPr txBox="1">
                  <a:spLocks noRot="1" noChangeAspect="1" noMove="1" noResize="1" noEditPoints="1" noAdjustHandles="1" noChangeArrowheads="1" noChangeShapeType="1" noTextEdit="1"/>
                </p:cNvSpPr>
                <p:nvPr/>
              </p:nvSpPr>
              <p:spPr>
                <a:xfrm>
                  <a:off x="6596954" y="2265820"/>
                  <a:ext cx="715161" cy="473591"/>
                </a:xfrm>
                <a:prstGeom prst="rect">
                  <a:avLst/>
                </a:prstGeom>
                <a:blipFill>
                  <a:blip r:embed="rId20"/>
                  <a:stretch>
                    <a:fillRect/>
                  </a:stretch>
                </a:blipFill>
              </p:spPr>
              <p:txBody>
                <a:bodyPr/>
                <a:lstStyle/>
                <a:p>
                  <a:r>
                    <a:rPr lang="zh-TW" altLang="en-US">
                      <a:noFill/>
                    </a:rPr>
                    <a:t> </a:t>
                  </a:r>
                </a:p>
              </p:txBody>
            </p:sp>
          </mc:Fallback>
        </mc:AlternateContent>
      </p:grpSp>
      <p:sp>
        <p:nvSpPr>
          <p:cNvPr id="121" name="矩形 120">
            <a:extLst>
              <a:ext uri="{FF2B5EF4-FFF2-40B4-BE49-F238E27FC236}">
                <a16:creationId xmlns:a16="http://schemas.microsoft.com/office/drawing/2014/main" id="{73E0694B-A7C3-4B92-8AE8-21686E284B2D}"/>
              </a:ext>
            </a:extLst>
          </p:cNvPr>
          <p:cNvSpPr/>
          <p:nvPr/>
        </p:nvSpPr>
        <p:spPr>
          <a:xfrm>
            <a:off x="7211141" y="3967555"/>
            <a:ext cx="1545948" cy="98047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121">
            <a:extLst>
              <a:ext uri="{FF2B5EF4-FFF2-40B4-BE49-F238E27FC236}">
                <a16:creationId xmlns:a16="http://schemas.microsoft.com/office/drawing/2014/main" id="{5D346E98-F27D-4E8F-90D6-2958D91331FA}"/>
              </a:ext>
            </a:extLst>
          </p:cNvPr>
          <p:cNvSpPr/>
          <p:nvPr/>
        </p:nvSpPr>
        <p:spPr>
          <a:xfrm>
            <a:off x="7232878" y="5338670"/>
            <a:ext cx="1980536" cy="113642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531278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3" grpId="0"/>
      <p:bldP spid="104" grpId="0" animBg="1"/>
      <p:bldP spid="34" grpId="0"/>
      <p:bldP spid="105" grpId="0"/>
      <p:bldP spid="106" grpId="0" animBg="1"/>
      <p:bldP spid="107" grpId="0" animBg="1"/>
      <p:bldP spid="108" grpId="0"/>
      <p:bldP spid="109" grpId="0"/>
      <p:bldP spid="115" grpId="0" animBg="1"/>
      <p:bldP spid="117" grpId="0"/>
      <p:bldP spid="121" grpId="0" animBg="1"/>
      <p:bldP spid="12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B7EDBB6-3511-4DAC-BD46-28180ACC66D2}"/>
              </a:ext>
            </a:extLst>
          </p:cNvPr>
          <p:cNvSpPr/>
          <p:nvPr/>
        </p:nvSpPr>
        <p:spPr>
          <a:xfrm>
            <a:off x="1717763" y="6365630"/>
            <a:ext cx="8946274" cy="369332"/>
          </a:xfrm>
          <a:prstGeom prst="rect">
            <a:avLst/>
          </a:prstGeom>
        </p:spPr>
        <p:txBody>
          <a:bodyPr wrap="square">
            <a:spAutoFit/>
          </a:bodyPr>
          <a:lstStyle/>
          <a:p>
            <a:pPr algn="ctr"/>
            <a:r>
              <a:rPr lang="en-US" altLang="zh-TW" dirty="0"/>
              <a:t>source of image: http://jalammar.github.io/illustrated-transformer/</a:t>
            </a:r>
            <a:endParaRPr lang="zh-TW" altLang="en-US" dirty="0"/>
          </a:p>
        </p:txBody>
      </p:sp>
      <p:grpSp>
        <p:nvGrpSpPr>
          <p:cNvPr id="6" name="群組 5">
            <a:extLst>
              <a:ext uri="{FF2B5EF4-FFF2-40B4-BE49-F238E27FC236}">
                <a16:creationId xmlns:a16="http://schemas.microsoft.com/office/drawing/2014/main" id="{A0342936-827A-437C-BB9B-8D5A4A540BDA}"/>
              </a:ext>
            </a:extLst>
          </p:cNvPr>
          <p:cNvGrpSpPr/>
          <p:nvPr/>
        </p:nvGrpSpPr>
        <p:grpSpPr>
          <a:xfrm>
            <a:off x="3161288" y="930331"/>
            <a:ext cx="715161" cy="1725585"/>
            <a:chOff x="4572000" y="4271618"/>
            <a:chExt cx="715161" cy="1725585"/>
          </a:xfrm>
        </p:grpSpPr>
        <p:sp>
          <p:nvSpPr>
            <p:cNvPr id="7" name="矩形 6">
              <a:extLst>
                <a:ext uri="{FF2B5EF4-FFF2-40B4-BE49-F238E27FC236}">
                  <a16:creationId xmlns:a16="http://schemas.microsoft.com/office/drawing/2014/main" id="{F54BA7E1-39A2-4C80-B6D9-249770FCF789}"/>
                </a:ext>
              </a:extLst>
            </p:cNvPr>
            <p:cNvSpPr/>
            <p:nvPr/>
          </p:nvSpPr>
          <p:spPr>
            <a:xfrm>
              <a:off x="4668355" y="4271618"/>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F5EB0D24-EAB0-4FFC-B8D1-E41C1F96C9C5}"/>
                    </a:ext>
                  </a:extLst>
                </p:cNvPr>
                <p:cNvSpPr txBox="1"/>
                <p:nvPr/>
              </p:nvSpPr>
              <p:spPr>
                <a:xfrm>
                  <a:off x="4572000" y="434204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8" name="文字方塊 7">
                  <a:extLst>
                    <a:ext uri="{FF2B5EF4-FFF2-40B4-BE49-F238E27FC236}">
                      <a16:creationId xmlns:a16="http://schemas.microsoft.com/office/drawing/2014/main" id="{F5EB0D24-EAB0-4FFC-B8D1-E41C1F96C9C5}"/>
                    </a:ext>
                  </a:extLst>
                </p:cNvPr>
                <p:cNvSpPr txBox="1">
                  <a:spLocks noRot="1" noChangeAspect="1" noMove="1" noResize="1" noEditPoints="1" noAdjustHandles="1" noChangeArrowheads="1" noChangeShapeType="1" noTextEdit="1"/>
                </p:cNvSpPr>
                <p:nvPr/>
              </p:nvSpPr>
              <p:spPr>
                <a:xfrm>
                  <a:off x="4572000" y="4342040"/>
                  <a:ext cx="715161" cy="473591"/>
                </a:xfrm>
                <a:prstGeom prst="rect">
                  <a:avLst/>
                </a:prstGeom>
                <a:blipFill>
                  <a:blip r:embed="rId3"/>
                  <a:stretch>
                    <a:fillRect/>
                  </a:stretch>
                </a:blipFill>
              </p:spPr>
              <p:txBody>
                <a:bodyPr/>
                <a:lstStyle/>
                <a:p>
                  <a:r>
                    <a:rPr lang="zh-TW" altLang="en-US">
                      <a:noFill/>
                    </a:rPr>
                    <a:t> </a:t>
                  </a:r>
                </a:p>
              </p:txBody>
            </p:sp>
          </mc:Fallback>
        </mc:AlternateContent>
        <p:sp>
          <p:nvSpPr>
            <p:cNvPr id="9" name="矩形 8">
              <a:extLst>
                <a:ext uri="{FF2B5EF4-FFF2-40B4-BE49-F238E27FC236}">
                  <a16:creationId xmlns:a16="http://schemas.microsoft.com/office/drawing/2014/main" id="{F9A70C38-4DC6-4F03-B788-CE8A0FDEE998}"/>
                </a:ext>
              </a:extLst>
            </p:cNvPr>
            <p:cNvSpPr/>
            <p:nvPr/>
          </p:nvSpPr>
          <p:spPr>
            <a:xfrm>
              <a:off x="4671727" y="5016730"/>
              <a:ext cx="465153" cy="98047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D6EA430-4F92-483B-A55E-E177D654673E}"/>
                    </a:ext>
                  </a:extLst>
                </p:cNvPr>
                <p:cNvSpPr/>
                <p:nvPr/>
              </p:nvSpPr>
              <p:spPr>
                <a:xfrm>
                  <a:off x="4664122" y="5210070"/>
                  <a:ext cx="530915" cy="4735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𝑝</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0" name="矩形 9">
                  <a:extLst>
                    <a:ext uri="{FF2B5EF4-FFF2-40B4-BE49-F238E27FC236}">
                      <a16:creationId xmlns:a16="http://schemas.microsoft.com/office/drawing/2014/main" id="{BD6EA430-4F92-483B-A55E-E177D654673E}"/>
                    </a:ext>
                  </a:extLst>
                </p:cNvPr>
                <p:cNvSpPr>
                  <a:spLocks noRot="1" noChangeAspect="1" noMove="1" noResize="1" noEditPoints="1" noAdjustHandles="1" noChangeArrowheads="1" noChangeShapeType="1" noTextEdit="1"/>
                </p:cNvSpPr>
                <p:nvPr/>
              </p:nvSpPr>
              <p:spPr>
                <a:xfrm>
                  <a:off x="4664122" y="5210070"/>
                  <a:ext cx="530915" cy="473591"/>
                </a:xfrm>
                <a:prstGeom prst="rect">
                  <a:avLst/>
                </a:prstGeom>
                <a:blipFill>
                  <a:blip r:embed="rId4"/>
                  <a:stretch>
                    <a:fillRect b="-10256"/>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F72B979D-202E-4241-B5DF-6C86574453BD}"/>
                  </a:ext>
                </a:extLst>
              </p:cNvPr>
              <p:cNvSpPr/>
              <p:nvPr/>
            </p:nvSpPr>
            <p:spPr>
              <a:xfrm>
                <a:off x="1061095" y="1409773"/>
                <a:ext cx="2072670" cy="69580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𝑊</m:t>
                      </m:r>
                    </m:oMath>
                  </m:oMathPara>
                </a14:m>
                <a:endParaRPr lang="zh-TW" altLang="en-US" sz="2400" dirty="0"/>
              </a:p>
            </p:txBody>
          </p:sp>
        </mc:Choice>
        <mc:Fallback xmlns="">
          <p:sp>
            <p:nvSpPr>
              <p:cNvPr id="11" name="矩形 10">
                <a:extLst>
                  <a:ext uri="{FF2B5EF4-FFF2-40B4-BE49-F238E27FC236}">
                    <a16:creationId xmlns="" xmlns:a16="http://schemas.microsoft.com/office/drawing/2014/main" xmlns:a14="http://schemas.microsoft.com/office/drawing/2010/main" id="{F72B979D-202E-4241-B5DF-6C86574453BD}"/>
                  </a:ext>
                </a:extLst>
              </p:cNvPr>
              <p:cNvSpPr>
                <a:spLocks noRot="1" noChangeAspect="1" noMove="1" noResize="1" noEditPoints="1" noAdjustHandles="1" noChangeArrowheads="1" noChangeShapeType="1" noTextEdit="1"/>
              </p:cNvSpPr>
              <p:nvPr/>
            </p:nvSpPr>
            <p:spPr>
              <a:xfrm>
                <a:off x="1061095" y="1409773"/>
                <a:ext cx="2072670" cy="695804"/>
              </a:xfrm>
              <a:prstGeom prst="rect">
                <a:avLst/>
              </a:prstGeom>
              <a:blipFill rotWithShape="0">
                <a:blip r:embed="rId5"/>
                <a:stretch>
                  <a:fillRect/>
                </a:stretch>
              </a:blipFill>
            </p:spPr>
            <p:txBody>
              <a:bodyPr/>
              <a:lstStyle/>
              <a:p>
                <a:r>
                  <a:rPr lang="zh-CN" altLang="en-US">
                    <a:noFill/>
                  </a:rPr>
                  <a:t> </a:t>
                </a:r>
              </a:p>
            </p:txBody>
          </p:sp>
        </mc:Fallback>
      </mc:AlternateContent>
      <p:cxnSp>
        <p:nvCxnSpPr>
          <p:cNvPr id="12" name="直線接點 11">
            <a:extLst>
              <a:ext uri="{FF2B5EF4-FFF2-40B4-BE49-F238E27FC236}">
                <a16:creationId xmlns:a16="http://schemas.microsoft.com/office/drawing/2014/main" id="{08260DC1-605E-4A8D-83B5-BE0F6A99A8D6}"/>
              </a:ext>
            </a:extLst>
          </p:cNvPr>
          <p:cNvCxnSpPr>
            <a:cxnSpLocks/>
          </p:cNvCxnSpPr>
          <p:nvPr/>
        </p:nvCxnSpPr>
        <p:spPr>
          <a:xfrm>
            <a:off x="1830483" y="1257500"/>
            <a:ext cx="0" cy="1104826"/>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127C64E8-C741-4D58-865B-00BA249A85DF}"/>
                  </a:ext>
                </a:extLst>
              </p:cNvPr>
              <p:cNvSpPr txBox="1"/>
              <p:nvPr/>
            </p:nvSpPr>
            <p:spPr>
              <a:xfrm>
                <a:off x="1229864" y="2157707"/>
                <a:ext cx="4880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𝐼</m:t>
                          </m:r>
                        </m:sup>
                      </m:sSup>
                    </m:oMath>
                  </m:oMathPara>
                </a14:m>
                <a:endParaRPr lang="zh-TW" altLang="en-US" sz="2400" dirty="0"/>
              </a:p>
            </p:txBody>
          </p:sp>
        </mc:Choice>
        <mc:Fallback xmlns="">
          <p:sp>
            <p:nvSpPr>
              <p:cNvPr id="13" name="文字方塊 12">
                <a:extLst>
                  <a:ext uri="{FF2B5EF4-FFF2-40B4-BE49-F238E27FC236}">
                    <a16:creationId xmlns="" xmlns:a16="http://schemas.microsoft.com/office/drawing/2014/main" xmlns:a14="http://schemas.microsoft.com/office/drawing/2010/main" id="{127C64E8-C741-4D58-865B-00BA249A85DF}"/>
                  </a:ext>
                </a:extLst>
              </p:cNvPr>
              <p:cNvSpPr txBox="1">
                <a:spLocks noRot="1" noChangeAspect="1" noMove="1" noResize="1" noEditPoints="1" noAdjustHandles="1" noChangeArrowheads="1" noChangeShapeType="1" noTextEdit="1"/>
              </p:cNvSpPr>
              <p:nvPr/>
            </p:nvSpPr>
            <p:spPr>
              <a:xfrm>
                <a:off x="1229864" y="2157707"/>
                <a:ext cx="488019" cy="369332"/>
              </a:xfrm>
              <a:prstGeom prst="rect">
                <a:avLst/>
              </a:prstGeom>
              <a:blipFill rotWithShape="0">
                <a:blip r:embed="rId6"/>
                <a:stretch>
                  <a:fillRect l="-15000" r="-2500"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E8931715-A5F3-4126-ABAE-511009CBDF82}"/>
                  </a:ext>
                </a:extLst>
              </p:cNvPr>
              <p:cNvSpPr txBox="1"/>
              <p:nvPr/>
            </p:nvSpPr>
            <p:spPr>
              <a:xfrm>
                <a:off x="2291897" y="2152314"/>
                <a:ext cx="42408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𝑃</m:t>
                          </m:r>
                        </m:sup>
                      </m:sSup>
                    </m:oMath>
                  </m:oMathPara>
                </a14:m>
                <a:endParaRPr lang="zh-TW" altLang="en-US" sz="2400" dirty="0"/>
              </a:p>
            </p:txBody>
          </p:sp>
        </mc:Choice>
        <mc:Fallback xmlns="">
          <p:sp>
            <p:nvSpPr>
              <p:cNvPr id="14" name="文字方塊 13">
                <a:extLst>
                  <a:ext uri="{FF2B5EF4-FFF2-40B4-BE49-F238E27FC236}">
                    <a16:creationId xmlns="" xmlns:a16="http://schemas.microsoft.com/office/drawing/2014/main" xmlns:a14="http://schemas.microsoft.com/office/drawing/2010/main" id="{E8931715-A5F3-4126-ABAE-511009CBDF82}"/>
                  </a:ext>
                </a:extLst>
              </p:cNvPr>
              <p:cNvSpPr txBox="1">
                <a:spLocks noRot="1" noChangeAspect="1" noMove="1" noResize="1" noEditPoints="1" noAdjustHandles="1" noChangeArrowheads="1" noChangeShapeType="1" noTextEdit="1"/>
              </p:cNvSpPr>
              <p:nvPr/>
            </p:nvSpPr>
            <p:spPr>
              <a:xfrm>
                <a:off x="2291897" y="2152314"/>
                <a:ext cx="424089" cy="369332"/>
              </a:xfrm>
              <a:prstGeom prst="rect">
                <a:avLst/>
              </a:prstGeom>
              <a:blipFill rotWithShape="0">
                <a:blip r:embed="rId7"/>
                <a:stretch>
                  <a:fillRect l="-25714" r="-22857"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E01D15BE-ABDC-4952-A291-90C197513FD7}"/>
                  </a:ext>
                </a:extLst>
              </p:cNvPr>
              <p:cNvSpPr/>
              <p:nvPr/>
            </p:nvSpPr>
            <p:spPr>
              <a:xfrm>
                <a:off x="1428988" y="3788435"/>
                <a:ext cx="731016" cy="7237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𝐼</m:t>
                          </m:r>
                        </m:sup>
                      </m:sSup>
                    </m:oMath>
                  </m:oMathPara>
                </a14:m>
                <a:endParaRPr lang="zh-TW" altLang="en-US" sz="2400" dirty="0"/>
              </a:p>
            </p:txBody>
          </p:sp>
        </mc:Choice>
        <mc:Fallback xmlns="">
          <p:sp>
            <p:nvSpPr>
              <p:cNvPr id="15" name="矩形 14">
                <a:extLst>
                  <a:ext uri="{FF2B5EF4-FFF2-40B4-BE49-F238E27FC236}">
                    <a16:creationId xmlns="" xmlns:a16="http://schemas.microsoft.com/office/drawing/2014/main" xmlns:a14="http://schemas.microsoft.com/office/drawing/2010/main" id="{E01D15BE-ABDC-4952-A291-90C197513FD7}"/>
                  </a:ext>
                </a:extLst>
              </p:cNvPr>
              <p:cNvSpPr>
                <a:spLocks noRot="1" noChangeAspect="1" noMove="1" noResize="1" noEditPoints="1" noAdjustHandles="1" noChangeArrowheads="1" noChangeShapeType="1" noTextEdit="1"/>
              </p:cNvSpPr>
              <p:nvPr/>
            </p:nvSpPr>
            <p:spPr>
              <a:xfrm>
                <a:off x="1428988" y="3788435"/>
                <a:ext cx="731016" cy="723737"/>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9338C3D3-4BBE-4F86-BE5F-6FCDB10FF32C}"/>
                  </a:ext>
                </a:extLst>
              </p:cNvPr>
              <p:cNvSpPr/>
              <p:nvPr/>
            </p:nvSpPr>
            <p:spPr>
              <a:xfrm>
                <a:off x="1446564" y="5216842"/>
                <a:ext cx="1255746" cy="7237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𝑃</m:t>
                          </m:r>
                        </m:sup>
                      </m:sSup>
                    </m:oMath>
                  </m:oMathPara>
                </a14:m>
                <a:endParaRPr lang="zh-TW" altLang="en-US" sz="2400" dirty="0"/>
              </a:p>
            </p:txBody>
          </p:sp>
        </mc:Choice>
        <mc:Fallback xmlns="">
          <p:sp>
            <p:nvSpPr>
              <p:cNvPr id="16" name="矩形 15">
                <a:extLst>
                  <a:ext uri="{FF2B5EF4-FFF2-40B4-BE49-F238E27FC236}">
                    <a16:creationId xmlns="" xmlns:a16="http://schemas.microsoft.com/office/drawing/2014/main" xmlns:a14="http://schemas.microsoft.com/office/drawing/2010/main" id="{9338C3D3-4BBE-4F86-BE5F-6FCDB10FF32C}"/>
                  </a:ext>
                </a:extLst>
              </p:cNvPr>
              <p:cNvSpPr>
                <a:spLocks noRot="1" noChangeAspect="1" noMove="1" noResize="1" noEditPoints="1" noAdjustHandles="1" noChangeArrowheads="1" noChangeShapeType="1" noTextEdit="1"/>
              </p:cNvSpPr>
              <p:nvPr/>
            </p:nvSpPr>
            <p:spPr>
              <a:xfrm>
                <a:off x="1446564" y="5216842"/>
                <a:ext cx="1255746" cy="723737"/>
              </a:xfrm>
              <a:prstGeom prst="rect">
                <a:avLst/>
              </a:prstGeom>
              <a:blipFill rotWithShape="0">
                <a:blip r:embed="rId9"/>
                <a:stretch>
                  <a:fillRect/>
                </a:stretch>
              </a:blipFill>
            </p:spPr>
            <p:txBody>
              <a:bodyPr/>
              <a:lstStyle/>
              <a:p>
                <a:r>
                  <a:rPr lang="zh-CN" altLang="en-US">
                    <a:noFill/>
                  </a:rPr>
                  <a:t> </a:t>
                </a:r>
              </a:p>
            </p:txBody>
          </p:sp>
        </mc:Fallback>
      </mc:AlternateContent>
      <p:sp>
        <p:nvSpPr>
          <p:cNvPr id="17" name="文字方塊 16">
            <a:extLst>
              <a:ext uri="{FF2B5EF4-FFF2-40B4-BE49-F238E27FC236}">
                <a16:creationId xmlns:a16="http://schemas.microsoft.com/office/drawing/2014/main" id="{30E954D6-3D5C-4EAB-9747-952996C20DF0}"/>
              </a:ext>
            </a:extLst>
          </p:cNvPr>
          <p:cNvSpPr txBox="1"/>
          <p:nvPr/>
        </p:nvSpPr>
        <p:spPr>
          <a:xfrm>
            <a:off x="951241" y="5346823"/>
            <a:ext cx="451263"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18" name="文字方塊 17">
            <a:extLst>
              <a:ext uri="{FF2B5EF4-FFF2-40B4-BE49-F238E27FC236}">
                <a16:creationId xmlns:a16="http://schemas.microsoft.com/office/drawing/2014/main" id="{9B1956C5-3932-4396-8BC4-F2336D44919E}"/>
              </a:ext>
            </a:extLst>
          </p:cNvPr>
          <p:cNvSpPr txBox="1"/>
          <p:nvPr/>
        </p:nvSpPr>
        <p:spPr>
          <a:xfrm>
            <a:off x="945927" y="3865396"/>
            <a:ext cx="451263" cy="523220"/>
          </a:xfrm>
          <a:prstGeom prst="rect">
            <a:avLst/>
          </a:prstGeom>
          <a:noFill/>
        </p:spPr>
        <p:txBody>
          <a:bodyPr wrap="square" rtlCol="0">
            <a:spAutoFit/>
          </a:bodyPr>
          <a:lstStyle/>
          <a:p>
            <a:pPr algn="ctr"/>
            <a:r>
              <a:rPr lang="en-US" altLang="zh-TW" sz="2800" b="1" dirty="0"/>
              <a:t>=</a:t>
            </a:r>
            <a:endParaRPr lang="zh-TW" altLang="en-US" sz="2800" b="1" dirty="0"/>
          </a:p>
        </p:txBody>
      </p:sp>
      <p:grpSp>
        <p:nvGrpSpPr>
          <p:cNvPr id="19" name="群組 18">
            <a:extLst>
              <a:ext uri="{FF2B5EF4-FFF2-40B4-BE49-F238E27FC236}">
                <a16:creationId xmlns:a16="http://schemas.microsoft.com/office/drawing/2014/main" id="{FC361017-7494-4285-B394-B9C1F8A6FF53}"/>
              </a:ext>
            </a:extLst>
          </p:cNvPr>
          <p:cNvGrpSpPr/>
          <p:nvPr/>
        </p:nvGrpSpPr>
        <p:grpSpPr>
          <a:xfrm>
            <a:off x="2198318" y="3817565"/>
            <a:ext cx="715161" cy="665474"/>
            <a:chOff x="7695346" y="3967554"/>
            <a:chExt cx="715161" cy="665474"/>
          </a:xfrm>
        </p:grpSpPr>
        <p:sp>
          <p:nvSpPr>
            <p:cNvPr id="20" name="矩形 19">
              <a:extLst>
                <a:ext uri="{FF2B5EF4-FFF2-40B4-BE49-F238E27FC236}">
                  <a16:creationId xmlns:a16="http://schemas.microsoft.com/office/drawing/2014/main" id="{5D16168C-F20E-4A51-8F32-37E67A1D7065}"/>
                </a:ext>
              </a:extLst>
            </p:cNvPr>
            <p:cNvSpPr/>
            <p:nvPr/>
          </p:nvSpPr>
          <p:spPr>
            <a:xfrm>
              <a:off x="7791701" y="3967554"/>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CEA49060-DF3A-47A8-8E9C-C81BF83D366A}"/>
                    </a:ext>
                  </a:extLst>
                </p:cNvPr>
                <p:cNvSpPr txBox="1"/>
                <p:nvPr/>
              </p:nvSpPr>
              <p:spPr>
                <a:xfrm>
                  <a:off x="7695346" y="403797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21" name="文字方塊 20">
                  <a:extLst>
                    <a:ext uri="{FF2B5EF4-FFF2-40B4-BE49-F238E27FC236}">
                      <a16:creationId xmlns:a16="http://schemas.microsoft.com/office/drawing/2014/main" id="{CEA49060-DF3A-47A8-8E9C-C81BF83D366A}"/>
                    </a:ext>
                  </a:extLst>
                </p:cNvPr>
                <p:cNvSpPr txBox="1">
                  <a:spLocks noRot="1" noChangeAspect="1" noMove="1" noResize="1" noEditPoints="1" noAdjustHandles="1" noChangeArrowheads="1" noChangeShapeType="1" noTextEdit="1"/>
                </p:cNvSpPr>
                <p:nvPr/>
              </p:nvSpPr>
              <p:spPr>
                <a:xfrm>
                  <a:off x="7695346" y="4037976"/>
                  <a:ext cx="715161" cy="473591"/>
                </a:xfrm>
                <a:prstGeom prst="rect">
                  <a:avLst/>
                </a:prstGeom>
                <a:blipFill>
                  <a:blip r:embed="rId10"/>
                  <a:stretch>
                    <a:fillRect/>
                  </a:stretch>
                </a:blipFill>
              </p:spPr>
              <p:txBody>
                <a:bodyPr/>
                <a:lstStyle/>
                <a:p>
                  <a:r>
                    <a:rPr lang="zh-TW" altLang="en-US">
                      <a:noFill/>
                    </a:rPr>
                    <a:t> </a:t>
                  </a:r>
                </a:p>
              </p:txBody>
            </p:sp>
          </mc:Fallback>
        </mc:AlternateContent>
      </p:grpSp>
      <p:grpSp>
        <p:nvGrpSpPr>
          <p:cNvPr id="22" name="群組 21">
            <a:extLst>
              <a:ext uri="{FF2B5EF4-FFF2-40B4-BE49-F238E27FC236}">
                <a16:creationId xmlns:a16="http://schemas.microsoft.com/office/drawing/2014/main" id="{8208E082-2D44-4ED3-A3B9-E569F22DCE5B}"/>
              </a:ext>
            </a:extLst>
          </p:cNvPr>
          <p:cNvGrpSpPr/>
          <p:nvPr/>
        </p:nvGrpSpPr>
        <p:grpSpPr>
          <a:xfrm>
            <a:off x="2833018" y="5101568"/>
            <a:ext cx="530915" cy="980473"/>
            <a:chOff x="7787468" y="4712666"/>
            <a:chExt cx="530915" cy="980473"/>
          </a:xfrm>
        </p:grpSpPr>
        <p:sp>
          <p:nvSpPr>
            <p:cNvPr id="23" name="矩形 22">
              <a:extLst>
                <a:ext uri="{FF2B5EF4-FFF2-40B4-BE49-F238E27FC236}">
                  <a16:creationId xmlns:a16="http://schemas.microsoft.com/office/drawing/2014/main" id="{945C26D5-ABE9-4FB9-BE76-3EC3CBA1A386}"/>
                </a:ext>
              </a:extLst>
            </p:cNvPr>
            <p:cNvSpPr/>
            <p:nvPr/>
          </p:nvSpPr>
          <p:spPr>
            <a:xfrm>
              <a:off x="7795073" y="4712666"/>
              <a:ext cx="465153" cy="98047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920E7A2-B7E9-4565-9319-800A57CB7753}"/>
                    </a:ext>
                  </a:extLst>
                </p:cNvPr>
                <p:cNvSpPr/>
                <p:nvPr/>
              </p:nvSpPr>
              <p:spPr>
                <a:xfrm>
                  <a:off x="7787468" y="4906006"/>
                  <a:ext cx="530915" cy="4735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𝑝</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24" name="矩形 23">
                  <a:extLst>
                    <a:ext uri="{FF2B5EF4-FFF2-40B4-BE49-F238E27FC236}">
                      <a16:creationId xmlns:a16="http://schemas.microsoft.com/office/drawing/2014/main" id="{C920E7A2-B7E9-4565-9319-800A57CB7753}"/>
                    </a:ext>
                  </a:extLst>
                </p:cNvPr>
                <p:cNvSpPr>
                  <a:spLocks noRot="1" noChangeAspect="1" noMove="1" noResize="1" noEditPoints="1" noAdjustHandles="1" noChangeArrowheads="1" noChangeShapeType="1" noTextEdit="1"/>
                </p:cNvSpPr>
                <p:nvPr/>
              </p:nvSpPr>
              <p:spPr>
                <a:xfrm>
                  <a:off x="7787468" y="4906006"/>
                  <a:ext cx="530915" cy="473591"/>
                </a:xfrm>
                <a:prstGeom prst="rect">
                  <a:avLst/>
                </a:prstGeom>
                <a:blipFill>
                  <a:blip r:embed="rId11"/>
                  <a:stretch>
                    <a:fillRect b="-10256"/>
                  </a:stretch>
                </a:blipFill>
              </p:spPr>
              <p:txBody>
                <a:bodyPr/>
                <a:lstStyle/>
                <a:p>
                  <a:r>
                    <a:rPr lang="zh-TW" altLang="en-US">
                      <a:noFill/>
                    </a:rPr>
                    <a:t> </a:t>
                  </a:r>
                </a:p>
              </p:txBody>
            </p:sp>
          </mc:Fallback>
        </mc:AlternateContent>
      </p:grpSp>
      <p:sp>
        <p:nvSpPr>
          <p:cNvPr id="25" name="矩形 24">
            <a:extLst>
              <a:ext uri="{FF2B5EF4-FFF2-40B4-BE49-F238E27FC236}">
                <a16:creationId xmlns:a16="http://schemas.microsoft.com/office/drawing/2014/main" id="{C7CD734A-69C9-44D1-BE7E-42A7CBB0A964}"/>
              </a:ext>
            </a:extLst>
          </p:cNvPr>
          <p:cNvSpPr/>
          <p:nvPr/>
        </p:nvSpPr>
        <p:spPr>
          <a:xfrm>
            <a:off x="3043143" y="336971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942081EA-FEB7-4951-91E3-6C50B1736D62}"/>
                  </a:ext>
                </a:extLst>
              </p:cNvPr>
              <p:cNvSpPr txBox="1"/>
              <p:nvPr/>
            </p:nvSpPr>
            <p:spPr>
              <a:xfrm>
                <a:off x="2950669" y="3438121"/>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26" name="文字方塊 25">
                <a:extLst>
                  <a:ext uri="{FF2B5EF4-FFF2-40B4-BE49-F238E27FC236}">
                    <a16:creationId xmlns="" xmlns:a16="http://schemas.microsoft.com/office/drawing/2014/main" xmlns:a14="http://schemas.microsoft.com/office/drawing/2010/main" id="{942081EA-FEB7-4951-91E3-6C50B1736D62}"/>
                  </a:ext>
                </a:extLst>
              </p:cNvPr>
              <p:cNvSpPr txBox="1">
                <a:spLocks noRot="1" noChangeAspect="1" noMove="1" noResize="1" noEditPoints="1" noAdjustHandles="1" noChangeArrowheads="1" noChangeShapeType="1" noTextEdit="1"/>
              </p:cNvSpPr>
              <p:nvPr/>
            </p:nvSpPr>
            <p:spPr>
              <a:xfrm>
                <a:off x="2950669" y="3438121"/>
                <a:ext cx="715161" cy="473591"/>
              </a:xfrm>
              <a:prstGeom prst="rect">
                <a:avLst/>
              </a:prstGeom>
              <a:blipFill rotWithShape="0">
                <a:blip r:embed="rId12"/>
                <a:stretch>
                  <a:fillRect/>
                </a:stretch>
              </a:blipFill>
            </p:spPr>
            <p:txBody>
              <a:bodyPr/>
              <a:lstStyle/>
              <a:p>
                <a:r>
                  <a:rPr lang="zh-CN" altLang="en-US">
                    <a:noFill/>
                  </a:rPr>
                  <a:t> </a:t>
                </a:r>
              </a:p>
            </p:txBody>
          </p:sp>
        </mc:Fallback>
      </mc:AlternateContent>
      <p:grpSp>
        <p:nvGrpSpPr>
          <p:cNvPr id="27" name="群組 26">
            <a:extLst>
              <a:ext uri="{FF2B5EF4-FFF2-40B4-BE49-F238E27FC236}">
                <a16:creationId xmlns:a16="http://schemas.microsoft.com/office/drawing/2014/main" id="{F23764CE-BDDC-4A64-9270-2839351CC854}"/>
              </a:ext>
            </a:extLst>
          </p:cNvPr>
          <p:cNvGrpSpPr/>
          <p:nvPr/>
        </p:nvGrpSpPr>
        <p:grpSpPr>
          <a:xfrm>
            <a:off x="3374383" y="4869101"/>
            <a:ext cx="715161" cy="605813"/>
            <a:chOff x="6596954" y="2212974"/>
            <a:chExt cx="715161" cy="605813"/>
          </a:xfrm>
        </p:grpSpPr>
        <p:sp>
          <p:nvSpPr>
            <p:cNvPr id="28" name="矩形 27">
              <a:extLst>
                <a:ext uri="{FF2B5EF4-FFF2-40B4-BE49-F238E27FC236}">
                  <a16:creationId xmlns:a16="http://schemas.microsoft.com/office/drawing/2014/main" id="{F748B8FA-DF92-40C2-9CEB-2FC8C13F5981}"/>
                </a:ext>
              </a:extLst>
            </p:cNvPr>
            <p:cNvSpPr/>
            <p:nvPr/>
          </p:nvSpPr>
          <p:spPr>
            <a:xfrm>
              <a:off x="6714726" y="2212974"/>
              <a:ext cx="461666" cy="60581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A8A9008C-ADDB-4BB3-B866-5936FB98D9A2}"/>
                    </a:ext>
                  </a:extLst>
                </p:cNvPr>
                <p:cNvSpPr txBox="1"/>
                <p:nvPr/>
              </p:nvSpPr>
              <p:spPr>
                <a:xfrm>
                  <a:off x="6596954" y="226582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𝑒</m:t>
                            </m:r>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29" name="文字方塊 28">
                  <a:extLst>
                    <a:ext uri="{FF2B5EF4-FFF2-40B4-BE49-F238E27FC236}">
                      <a16:creationId xmlns:a16="http://schemas.microsoft.com/office/drawing/2014/main" id="{A8A9008C-ADDB-4BB3-B866-5936FB98D9A2}"/>
                    </a:ext>
                  </a:extLst>
                </p:cNvPr>
                <p:cNvSpPr txBox="1">
                  <a:spLocks noRot="1" noChangeAspect="1" noMove="1" noResize="1" noEditPoints="1" noAdjustHandles="1" noChangeArrowheads="1" noChangeShapeType="1" noTextEdit="1"/>
                </p:cNvSpPr>
                <p:nvPr/>
              </p:nvSpPr>
              <p:spPr>
                <a:xfrm>
                  <a:off x="6596954" y="2265820"/>
                  <a:ext cx="715161" cy="473591"/>
                </a:xfrm>
                <a:prstGeom prst="rect">
                  <a:avLst/>
                </a:prstGeom>
                <a:blipFill>
                  <a:blip r:embed="rId13"/>
                  <a:stretch>
                    <a:fillRect/>
                  </a:stretch>
                </a:blipFill>
              </p:spPr>
              <p:txBody>
                <a:bodyPr/>
                <a:lstStyle/>
                <a:p>
                  <a:r>
                    <a:rPr lang="zh-TW" altLang="en-US">
                      <a:noFill/>
                    </a:rPr>
                    <a:t> </a:t>
                  </a:r>
                </a:p>
              </p:txBody>
            </p:sp>
          </mc:Fallback>
        </mc:AlternateContent>
      </p:grpSp>
      <p:sp>
        <p:nvSpPr>
          <p:cNvPr id="30" name="矩形 29">
            <a:extLst>
              <a:ext uri="{FF2B5EF4-FFF2-40B4-BE49-F238E27FC236}">
                <a16:creationId xmlns:a16="http://schemas.microsoft.com/office/drawing/2014/main" id="{22982995-6DFF-49C9-A085-C318D22063FA}"/>
              </a:ext>
            </a:extLst>
          </p:cNvPr>
          <p:cNvSpPr/>
          <p:nvPr/>
        </p:nvSpPr>
        <p:spPr>
          <a:xfrm>
            <a:off x="1356146" y="3660748"/>
            <a:ext cx="1545948" cy="98047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628C356E-220C-4C23-9F6D-2850524562F0}"/>
              </a:ext>
            </a:extLst>
          </p:cNvPr>
          <p:cNvSpPr/>
          <p:nvPr/>
        </p:nvSpPr>
        <p:spPr>
          <a:xfrm>
            <a:off x="1377883" y="5031863"/>
            <a:ext cx="1980536" cy="113642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FF727228-5153-4353-AEA8-C49AF43355AA}"/>
              </a:ext>
            </a:extLst>
          </p:cNvPr>
          <p:cNvPicPr>
            <a:picLocks noChangeAspect="1"/>
          </p:cNvPicPr>
          <p:nvPr/>
        </p:nvPicPr>
        <p:blipFill>
          <a:blip r:embed="rId14"/>
          <a:stretch>
            <a:fillRect/>
          </a:stretch>
        </p:blipFill>
        <p:spPr>
          <a:xfrm flipH="1">
            <a:off x="4215956" y="5896056"/>
            <a:ext cx="4405409" cy="269969"/>
          </a:xfrm>
          <a:prstGeom prst="rect">
            <a:avLst/>
          </a:prstGeom>
        </p:spPr>
      </p:pic>
      <p:sp>
        <p:nvSpPr>
          <p:cNvPr id="1024" name="文字方塊 1023">
            <a:extLst>
              <a:ext uri="{FF2B5EF4-FFF2-40B4-BE49-F238E27FC236}">
                <a16:creationId xmlns:a16="http://schemas.microsoft.com/office/drawing/2014/main" id="{0CC58275-6391-4E27-9C17-9DF3394B23D7}"/>
              </a:ext>
            </a:extLst>
          </p:cNvPr>
          <p:cNvSpPr txBox="1"/>
          <p:nvPr/>
        </p:nvSpPr>
        <p:spPr>
          <a:xfrm>
            <a:off x="3453118" y="6053511"/>
            <a:ext cx="1081295" cy="369332"/>
          </a:xfrm>
          <a:prstGeom prst="rect">
            <a:avLst/>
          </a:prstGeom>
          <a:noFill/>
        </p:spPr>
        <p:txBody>
          <a:bodyPr wrap="square" rtlCol="0">
            <a:spAutoFit/>
          </a:bodyPr>
          <a:lstStyle/>
          <a:p>
            <a:pPr algn="ctr"/>
            <a:r>
              <a:rPr lang="en-US" altLang="zh-TW" dirty="0"/>
              <a:t>-1</a:t>
            </a:r>
            <a:endParaRPr lang="zh-TW" altLang="en-US" dirty="0"/>
          </a:p>
        </p:txBody>
      </p:sp>
      <p:sp>
        <p:nvSpPr>
          <p:cNvPr id="34" name="文字方塊 33">
            <a:extLst>
              <a:ext uri="{FF2B5EF4-FFF2-40B4-BE49-F238E27FC236}">
                <a16:creationId xmlns:a16="http://schemas.microsoft.com/office/drawing/2014/main" id="{8090CD0B-07FB-4270-A3D2-1595207AC524}"/>
              </a:ext>
            </a:extLst>
          </p:cNvPr>
          <p:cNvSpPr txBox="1"/>
          <p:nvPr/>
        </p:nvSpPr>
        <p:spPr>
          <a:xfrm>
            <a:off x="7835341" y="6069215"/>
            <a:ext cx="1081295" cy="369332"/>
          </a:xfrm>
          <a:prstGeom prst="rect">
            <a:avLst/>
          </a:prstGeom>
          <a:noFill/>
        </p:spPr>
        <p:txBody>
          <a:bodyPr wrap="square" rtlCol="0">
            <a:spAutoFit/>
          </a:bodyPr>
          <a:lstStyle/>
          <a:p>
            <a:pPr algn="ctr"/>
            <a:r>
              <a:rPr lang="en-US" altLang="zh-TW" dirty="0"/>
              <a:t>1</a:t>
            </a:r>
            <a:endParaRPr lang="zh-TW" altLang="en-US" dirty="0"/>
          </a:p>
        </p:txBody>
      </p:sp>
      <p:pic>
        <p:nvPicPr>
          <p:cNvPr id="1025" name="圖片 1024">
            <a:extLst>
              <a:ext uri="{FF2B5EF4-FFF2-40B4-BE49-F238E27FC236}">
                <a16:creationId xmlns:a16="http://schemas.microsoft.com/office/drawing/2014/main" id="{C032F404-806F-4972-AB11-EE5C59D405C3}"/>
              </a:ext>
            </a:extLst>
          </p:cNvPr>
          <p:cNvPicPr>
            <a:picLocks noChangeAspect="1"/>
          </p:cNvPicPr>
          <p:nvPr/>
        </p:nvPicPr>
        <p:blipFill>
          <a:blip r:embed="rId15"/>
          <a:stretch>
            <a:fillRect/>
          </a:stretch>
        </p:blipFill>
        <p:spPr>
          <a:xfrm>
            <a:off x="4255427" y="874363"/>
            <a:ext cx="4120562" cy="4990708"/>
          </a:xfrm>
          <a:prstGeom prst="rect">
            <a:avLst/>
          </a:prstGeom>
        </p:spPr>
      </p:pic>
      <p:sp>
        <p:nvSpPr>
          <p:cNvPr id="2" name="标题 1"/>
          <p:cNvSpPr>
            <a:spLocks noGrp="1"/>
          </p:cNvSpPr>
          <p:nvPr>
            <p:ph type="title"/>
          </p:nvPr>
        </p:nvSpPr>
        <p:spPr>
          <a:xfrm>
            <a:off x="910891" y="142917"/>
            <a:ext cx="9753146" cy="674233"/>
          </a:xfrm>
        </p:spPr>
        <p:txBody>
          <a:bodyPr/>
          <a:lstStyle/>
          <a:p>
            <a:r>
              <a:rPr kumimoji="1" lang="zh-CN" altLang="en-US" dirty="0"/>
              <a:t>位置编码</a:t>
            </a:r>
          </a:p>
        </p:txBody>
      </p:sp>
      <p:sp>
        <p:nvSpPr>
          <p:cNvPr id="3" name="矩形 2"/>
          <p:cNvSpPr/>
          <p:nvPr/>
        </p:nvSpPr>
        <p:spPr>
          <a:xfrm>
            <a:off x="8375988" y="1110779"/>
            <a:ext cx="3986699" cy="4154984"/>
          </a:xfrm>
          <a:prstGeom prst="rect">
            <a:avLst/>
          </a:prstGeom>
        </p:spPr>
        <p:txBody>
          <a:bodyPr wrap="square">
            <a:spAutoFit/>
          </a:bodyPr>
          <a:lstStyle/>
          <a:p>
            <a:r>
              <a:rPr lang="zh-CN" altLang="en-US" sz="2400" dirty="0">
                <a:solidFill>
                  <a:srgbClr val="09405E"/>
                </a:solidFill>
                <a:latin typeface="Microsoft YaHei" charset="-122"/>
                <a:ea typeface="Microsoft YaHei" charset="-122"/>
                <a:cs typeface="Microsoft YaHei" charset="-122"/>
              </a:rPr>
              <a:t>偶数位置：</a:t>
            </a:r>
            <a:r>
              <a:rPr lang="en-US" altLang="zh-CN" sz="2400" dirty="0">
                <a:solidFill>
                  <a:srgbClr val="09405E"/>
                </a:solidFill>
                <a:latin typeface="Microsoft YaHei" charset="-122"/>
                <a:ea typeface="Microsoft YaHei" charset="-122"/>
                <a:cs typeface="Microsoft YaHei" charset="-122"/>
              </a:rPr>
              <a:t>sin</a:t>
            </a:r>
            <a:r>
              <a:rPr lang="zh-CN" altLang="en-US" sz="2400" dirty="0">
                <a:solidFill>
                  <a:srgbClr val="09405E"/>
                </a:solidFill>
                <a:latin typeface="Microsoft YaHei" charset="-122"/>
                <a:ea typeface="Microsoft YaHei" charset="-122"/>
                <a:cs typeface="Microsoft YaHei" charset="-122"/>
              </a:rPr>
              <a:t>函数</a:t>
            </a:r>
            <a:endParaRPr lang="en-US" altLang="zh-CN" sz="2400" dirty="0">
              <a:solidFill>
                <a:srgbClr val="09405E"/>
              </a:solidFill>
              <a:latin typeface="Microsoft YaHei" charset="-122"/>
              <a:ea typeface="Microsoft YaHei" charset="-122"/>
              <a:cs typeface="Microsoft YaHei" charset="-122"/>
            </a:endParaRPr>
          </a:p>
          <a:p>
            <a:r>
              <a:rPr lang="zh-CN" altLang="en-US" sz="2400" dirty="0">
                <a:solidFill>
                  <a:srgbClr val="09405E"/>
                </a:solidFill>
                <a:latin typeface="Microsoft YaHei" charset="-122"/>
                <a:ea typeface="Microsoft YaHei" charset="-122"/>
                <a:cs typeface="Microsoft YaHei" charset="-122"/>
              </a:rPr>
              <a:t>奇数：</a:t>
            </a:r>
            <a:r>
              <a:rPr lang="en-US" altLang="zh-CN" sz="2400" dirty="0">
                <a:solidFill>
                  <a:srgbClr val="09405E"/>
                </a:solidFill>
                <a:latin typeface="Microsoft YaHei" charset="-122"/>
                <a:ea typeface="Microsoft YaHei" charset="-122"/>
                <a:cs typeface="Microsoft YaHei" charset="-122"/>
              </a:rPr>
              <a:t>cos</a:t>
            </a:r>
            <a:r>
              <a:rPr lang="zh-CN" altLang="en-US" sz="2400" dirty="0">
                <a:solidFill>
                  <a:srgbClr val="09405E"/>
                </a:solidFill>
                <a:latin typeface="Microsoft YaHei" charset="-122"/>
                <a:ea typeface="Microsoft YaHei" charset="-122"/>
                <a:cs typeface="Microsoft YaHei" charset="-122"/>
              </a:rPr>
              <a:t>函数</a:t>
            </a:r>
            <a:endParaRPr lang="en-US" altLang="zh-CN" sz="2400" dirty="0">
              <a:solidFill>
                <a:srgbClr val="09405E"/>
              </a:solidFill>
              <a:latin typeface="Microsoft YaHei" charset="-122"/>
              <a:ea typeface="Microsoft YaHei" charset="-122"/>
              <a:cs typeface="Microsoft YaHei" charset="-122"/>
            </a:endParaRPr>
          </a:p>
          <a:p>
            <a:endParaRPr lang="en-US" altLang="zh-CN" sz="2400" dirty="0">
              <a:solidFill>
                <a:srgbClr val="09405E"/>
              </a:solidFill>
              <a:latin typeface="Microsoft YaHei" charset="-122"/>
              <a:ea typeface="Microsoft YaHei" charset="-122"/>
              <a:cs typeface="Microsoft YaHei" charset="-122"/>
            </a:endParaRPr>
          </a:p>
          <a:p>
            <a:r>
              <a:rPr lang="zh-CN" altLang="en-US" sz="2400" dirty="0">
                <a:solidFill>
                  <a:srgbClr val="09405E"/>
                </a:solidFill>
                <a:latin typeface="Microsoft YaHei" charset="-122"/>
                <a:ea typeface="Microsoft YaHei" charset="-122"/>
                <a:cs typeface="Microsoft YaHei" charset="-122"/>
              </a:rPr>
              <a:t>保证每个位置向量不重复、且不同之间的位置之间存在线性关系</a:t>
            </a:r>
            <a:endParaRPr lang="en-US" altLang="zh-CN" sz="2400" dirty="0">
              <a:solidFill>
                <a:srgbClr val="09405E"/>
              </a:solidFill>
              <a:latin typeface="Microsoft YaHei" charset="-122"/>
              <a:ea typeface="Microsoft YaHei" charset="-122"/>
              <a:cs typeface="Microsoft YaHei" charset="-122"/>
            </a:endParaRPr>
          </a:p>
          <a:p>
            <a:endParaRPr lang="en-US" altLang="zh-CN" sz="2400" dirty="0">
              <a:solidFill>
                <a:srgbClr val="09405E"/>
              </a:solidFill>
              <a:latin typeface="Microsoft YaHei" charset="-122"/>
              <a:ea typeface="Microsoft YaHei" charset="-122"/>
              <a:cs typeface="Microsoft YaHei" charset="-122"/>
            </a:endParaRPr>
          </a:p>
          <a:p>
            <a:r>
              <a:rPr lang="zh-CN" altLang="en-US" sz="2400" dirty="0">
                <a:solidFill>
                  <a:srgbClr val="09405E"/>
                </a:solidFill>
                <a:latin typeface="Microsoft YaHei" charset="-122"/>
                <a:ea typeface="Microsoft YaHei" charset="-122"/>
                <a:cs typeface="Microsoft YaHei" charset="-122"/>
              </a:rPr>
              <a:t>在计算注意力权重（点积）时，相对位置的变化会对注意力产生影响，而绝对位置变化不会对注意力产生影响</a:t>
            </a:r>
          </a:p>
        </p:txBody>
      </p:sp>
    </p:spTree>
    <p:extLst>
      <p:ext uri="{BB962C8B-B14F-4D97-AF65-F5344CB8AC3E}">
        <p14:creationId xmlns:p14="http://schemas.microsoft.com/office/powerpoint/2010/main" val="1254904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037507" cy="5237271"/>
          </a:xfrm>
        </p:spPr>
        <p:txBody>
          <a:bodyPr/>
          <a:lstStyle/>
          <a:p>
            <a:r>
              <a:rPr lang="zh-CN" altLang="en-US" dirty="0"/>
              <a:t>位置编码通过学习得到，随机初始化后加入模型作为参数进行训练。</a:t>
            </a:r>
            <a:endParaRPr lang="en-US" altLang="zh-CN" dirty="0"/>
          </a:p>
          <a:p>
            <a:r>
              <a:rPr lang="zh-CN" altLang="en-US" dirty="0"/>
              <a:t>但上述编码（包括</a:t>
            </a:r>
            <a:r>
              <a:rPr lang="en-US" altLang="zh-CN" dirty="0"/>
              <a:t>sin/cos</a:t>
            </a:r>
            <a:r>
              <a:rPr lang="zh-CN" altLang="en-US" dirty="0"/>
              <a:t>函数编码）只能接受整型数值作为词索引或位置索引，不能捕捉有序的关系，例如邻接关系或优先级，会导致每个位置上的位置向量是彼此独立的</a:t>
            </a:r>
            <a:endParaRPr lang="en-US" altLang="zh-CN" dirty="0"/>
          </a:p>
          <a:p>
            <a:r>
              <a:rPr lang="zh-CN" altLang="en-US" dirty="0"/>
              <a:t>改进：将以前定义为独立向量的词嵌入扩展为以位置 </a:t>
            </a:r>
            <a:r>
              <a:rPr lang="en-US" altLang="zh-CN" dirty="0"/>
              <a:t>pos </a:t>
            </a:r>
            <a:r>
              <a:rPr lang="zh-CN" altLang="en-US" dirty="0"/>
              <a:t>为自变量的连续函数</a:t>
            </a:r>
            <a:endParaRPr lang="en-US" altLang="zh-CN" dirty="0"/>
          </a:p>
          <a:p>
            <a:pPr lvl="1"/>
            <a:r>
              <a:rPr lang="zh-CN" altLang="en-US" dirty="0"/>
              <a:t> 可以随着位置的变化而平滑地移动，不同位置上的词表示可以互相关联</a:t>
            </a:r>
            <a:endParaRPr kumimoji="1" lang="zh-CN" altLang="en-US" dirty="0"/>
          </a:p>
        </p:txBody>
      </p:sp>
      <p:sp>
        <p:nvSpPr>
          <p:cNvPr id="3" name="标题 2"/>
          <p:cNvSpPr>
            <a:spLocks noGrp="1"/>
          </p:cNvSpPr>
          <p:nvPr>
            <p:ph type="title"/>
          </p:nvPr>
        </p:nvSpPr>
        <p:spPr/>
        <p:txBody>
          <a:bodyPr/>
          <a:lstStyle/>
          <a:p>
            <a:r>
              <a:rPr kumimoji="1" lang="zh-CN" altLang="en-US" dirty="0"/>
              <a:t>位置编码</a:t>
            </a:r>
            <a:r>
              <a:rPr kumimoji="1" lang="en-US" altLang="zh-CN" dirty="0"/>
              <a:t>——</a:t>
            </a:r>
            <a:r>
              <a:rPr lang="en-US" altLang="zh-CN" dirty="0"/>
              <a:t>Complex Embedding </a:t>
            </a:r>
            <a:endParaRPr kumimoji="1" lang="zh-CN" altLang="en-US" dirty="0"/>
          </a:p>
        </p:txBody>
      </p:sp>
    </p:spTree>
    <p:extLst>
      <p:ext uri="{BB962C8B-B14F-4D97-AF65-F5344CB8AC3E}">
        <p14:creationId xmlns:p14="http://schemas.microsoft.com/office/powerpoint/2010/main" val="7469699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864578" y="832757"/>
            <a:ext cx="6263747" cy="5543416"/>
          </a:xfrm>
        </p:spPr>
      </p:pic>
      <p:sp>
        <p:nvSpPr>
          <p:cNvPr id="5" name="标题 4"/>
          <p:cNvSpPr>
            <a:spLocks noGrp="1"/>
          </p:cNvSpPr>
          <p:nvPr>
            <p:ph type="title"/>
          </p:nvPr>
        </p:nvSpPr>
        <p:spPr/>
        <p:txBody>
          <a:bodyPr/>
          <a:lstStyle/>
          <a:p>
            <a:endParaRPr kumimoji="1" lang="zh-CN" altLang="en-US"/>
          </a:p>
        </p:txBody>
      </p:sp>
      <p:sp>
        <p:nvSpPr>
          <p:cNvPr id="4" name="矩形 3">
            <a:extLst>
              <a:ext uri="{FF2B5EF4-FFF2-40B4-BE49-F238E27FC236}">
                <a16:creationId xmlns:a16="http://schemas.microsoft.com/office/drawing/2014/main" id="{D2F0571D-DC97-48EB-8123-1B46F88228E5}"/>
              </a:ext>
            </a:extLst>
          </p:cNvPr>
          <p:cNvSpPr/>
          <p:nvPr/>
        </p:nvSpPr>
        <p:spPr>
          <a:xfrm>
            <a:off x="2248301" y="6376173"/>
            <a:ext cx="7695398" cy="369332"/>
          </a:xfrm>
          <a:prstGeom prst="rect">
            <a:avLst/>
          </a:prstGeom>
        </p:spPr>
        <p:txBody>
          <a:bodyPr wrap="square">
            <a:spAutoFit/>
          </a:bodyPr>
          <a:lstStyle/>
          <a:p>
            <a:pPr algn="ctr"/>
            <a:r>
              <a:rPr lang="en-US" altLang="zh-TW" dirty="0"/>
              <a:t>https://ai.googleblog.com/2017/08/transformer-novel-neural-network.html</a:t>
            </a:r>
            <a:endParaRPr lang="zh-TW" altLang="en-US" dirty="0"/>
          </a:p>
        </p:txBody>
      </p:sp>
    </p:spTree>
    <p:extLst>
      <p:ext uri="{BB962C8B-B14F-4D97-AF65-F5344CB8AC3E}">
        <p14:creationId xmlns:p14="http://schemas.microsoft.com/office/powerpoint/2010/main" val="41511008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03B9796C-02DB-41E8-B0EF-43DEE2A75B76}"/>
              </a:ext>
            </a:extLst>
          </p:cNvPr>
          <p:cNvPicPr>
            <a:picLocks noChangeAspect="1"/>
          </p:cNvPicPr>
          <p:nvPr/>
        </p:nvPicPr>
        <p:blipFill>
          <a:blip r:embed="rId3"/>
          <a:stretch>
            <a:fillRect/>
          </a:stretch>
        </p:blipFill>
        <p:spPr>
          <a:xfrm>
            <a:off x="4433420" y="835964"/>
            <a:ext cx="4319694" cy="6022036"/>
          </a:xfrm>
          <a:prstGeom prst="rect">
            <a:avLst/>
          </a:prstGeom>
        </p:spPr>
      </p:pic>
      <p:grpSp>
        <p:nvGrpSpPr>
          <p:cNvPr id="26" name="群組 25">
            <a:extLst>
              <a:ext uri="{FF2B5EF4-FFF2-40B4-BE49-F238E27FC236}">
                <a16:creationId xmlns:a16="http://schemas.microsoft.com/office/drawing/2014/main" id="{76C6ADC8-3555-4E08-A2AF-056CA62A0189}"/>
              </a:ext>
            </a:extLst>
          </p:cNvPr>
          <p:cNvGrpSpPr/>
          <p:nvPr/>
        </p:nvGrpSpPr>
        <p:grpSpPr>
          <a:xfrm>
            <a:off x="2077904" y="1128353"/>
            <a:ext cx="2713223" cy="3528107"/>
            <a:chOff x="151567" y="633990"/>
            <a:chExt cx="2713223" cy="3528107"/>
          </a:xfrm>
        </p:grpSpPr>
        <p:sp>
          <p:nvSpPr>
            <p:cNvPr id="21" name="矩形 20">
              <a:extLst>
                <a:ext uri="{FF2B5EF4-FFF2-40B4-BE49-F238E27FC236}">
                  <a16:creationId xmlns:a16="http://schemas.microsoft.com/office/drawing/2014/main" id="{587826E5-522F-4C89-B824-2CD9ECF9AA10}"/>
                </a:ext>
              </a:extLst>
            </p:cNvPr>
            <p:cNvSpPr/>
            <p:nvPr/>
          </p:nvSpPr>
          <p:spPr>
            <a:xfrm>
              <a:off x="151567" y="633990"/>
              <a:ext cx="1235862" cy="3528107"/>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1713601E-0188-4EE3-A207-02AAD1FDD139}"/>
                </a:ext>
              </a:extLst>
            </p:cNvPr>
            <p:cNvSpPr/>
            <p:nvPr/>
          </p:nvSpPr>
          <p:spPr>
            <a:xfrm>
              <a:off x="503295" y="641654"/>
              <a:ext cx="2361495" cy="897764"/>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pSp>
      <p:cxnSp>
        <p:nvCxnSpPr>
          <p:cNvPr id="35" name="直線單箭頭接點 34">
            <a:extLst>
              <a:ext uri="{FF2B5EF4-FFF2-40B4-BE49-F238E27FC236}">
                <a16:creationId xmlns:a16="http://schemas.microsoft.com/office/drawing/2014/main" id="{0A6A7F41-2603-47FF-A0BF-C7D122825FA7}"/>
              </a:ext>
            </a:extLst>
          </p:cNvPr>
          <p:cNvCxnSpPr>
            <a:cxnSpLocks/>
          </p:cNvCxnSpPr>
          <p:nvPr/>
        </p:nvCxnSpPr>
        <p:spPr>
          <a:xfrm flipV="1">
            <a:off x="2990452" y="1600878"/>
            <a:ext cx="407421" cy="39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0A540A60-F505-408E-A5BF-A72DB94ACD8F}"/>
              </a:ext>
            </a:extLst>
          </p:cNvPr>
          <p:cNvSpPr txBox="1"/>
          <p:nvPr/>
        </p:nvSpPr>
        <p:spPr>
          <a:xfrm rot="5400000">
            <a:off x="2545072" y="3535922"/>
            <a:ext cx="825115" cy="461665"/>
          </a:xfrm>
          <a:prstGeom prst="rect">
            <a:avLst/>
          </a:prstGeom>
          <a:noFill/>
        </p:spPr>
        <p:txBody>
          <a:bodyPr wrap="square" rtlCol="0">
            <a:spAutoFit/>
          </a:bodyPr>
          <a:lstStyle/>
          <a:p>
            <a:r>
              <a:rPr lang="en-US" altLang="zh-TW" sz="2400" dirty="0"/>
              <a:t>…</a:t>
            </a:r>
            <a:endParaRPr lang="zh-TW" altLang="en-US" sz="2400" dirty="0"/>
          </a:p>
        </p:txBody>
      </p:sp>
      <p:pic>
        <p:nvPicPr>
          <p:cNvPr id="6" name="圖片 5">
            <a:extLst>
              <a:ext uri="{FF2B5EF4-FFF2-40B4-BE49-F238E27FC236}">
                <a16:creationId xmlns:a16="http://schemas.microsoft.com/office/drawing/2014/main" id="{E5EF2FB2-BC63-4E7E-9F2F-C22F1EB5D12E}"/>
              </a:ext>
            </a:extLst>
          </p:cNvPr>
          <p:cNvPicPr>
            <a:picLocks noChangeAspect="1"/>
          </p:cNvPicPr>
          <p:nvPr/>
        </p:nvPicPr>
        <p:blipFill>
          <a:blip r:embed="rId4"/>
          <a:stretch>
            <a:fillRect/>
          </a:stretch>
        </p:blipFill>
        <p:spPr>
          <a:xfrm>
            <a:off x="2062456" y="4866827"/>
            <a:ext cx="2305477" cy="1890492"/>
          </a:xfrm>
          <a:prstGeom prst="rect">
            <a:avLst/>
          </a:prstGeom>
        </p:spPr>
      </p:pic>
      <p:cxnSp>
        <p:nvCxnSpPr>
          <p:cNvPr id="8" name="直線單箭頭接點 7">
            <a:extLst>
              <a:ext uri="{FF2B5EF4-FFF2-40B4-BE49-F238E27FC236}">
                <a16:creationId xmlns:a16="http://schemas.microsoft.com/office/drawing/2014/main" id="{6A6D63C2-0B79-4E56-A05C-32DE321B57AC}"/>
              </a:ext>
            </a:extLst>
          </p:cNvPr>
          <p:cNvCxnSpPr>
            <a:cxnSpLocks/>
            <a:endCxn id="6" idx="3"/>
          </p:cNvCxnSpPr>
          <p:nvPr/>
        </p:nvCxnSpPr>
        <p:spPr>
          <a:xfrm flipH="1">
            <a:off x="4367932" y="4791995"/>
            <a:ext cx="1034926" cy="10200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群組 17">
            <a:extLst>
              <a:ext uri="{FF2B5EF4-FFF2-40B4-BE49-F238E27FC236}">
                <a16:creationId xmlns:a16="http://schemas.microsoft.com/office/drawing/2014/main" id="{9053449C-99F4-4467-A734-D5BAE3DCBA37}"/>
              </a:ext>
            </a:extLst>
          </p:cNvPr>
          <p:cNvGrpSpPr/>
          <p:nvPr/>
        </p:nvGrpSpPr>
        <p:grpSpPr>
          <a:xfrm>
            <a:off x="2500034" y="1296924"/>
            <a:ext cx="715161" cy="605814"/>
            <a:chOff x="2411392" y="1296149"/>
            <a:chExt cx="715161" cy="605814"/>
          </a:xfrm>
        </p:grpSpPr>
        <p:sp>
          <p:nvSpPr>
            <p:cNvPr id="16" name="矩形 15">
              <a:extLst>
                <a:ext uri="{FF2B5EF4-FFF2-40B4-BE49-F238E27FC236}">
                  <a16:creationId xmlns:a16="http://schemas.microsoft.com/office/drawing/2014/main" id="{BB5D5413-89A4-4B95-8444-1262F1302606}"/>
                </a:ext>
              </a:extLst>
            </p:cNvPr>
            <p:cNvSpPr/>
            <p:nvPr/>
          </p:nvSpPr>
          <p:spPr>
            <a:xfrm>
              <a:off x="2536397" y="1296149"/>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87A283EF-D651-432D-973B-FE05EF80D8B7}"/>
                    </a:ext>
                  </a:extLst>
                </p:cNvPr>
                <p:cNvSpPr txBox="1"/>
                <p:nvPr/>
              </p:nvSpPr>
              <p:spPr>
                <a:xfrm>
                  <a:off x="2411392" y="1383644"/>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m:t>
                            </m:r>
                          </m:sup>
                        </m:sSup>
                      </m:oMath>
                    </m:oMathPara>
                  </a14:m>
                  <a:endParaRPr lang="zh-TW" altLang="en-US" sz="2400" dirty="0"/>
                </a:p>
              </p:txBody>
            </p:sp>
          </mc:Choice>
          <mc:Fallback xmlns="">
            <p:sp>
              <p:nvSpPr>
                <p:cNvPr id="17" name="文字方塊 16">
                  <a:extLst>
                    <a:ext uri="{FF2B5EF4-FFF2-40B4-BE49-F238E27FC236}">
                      <a16:creationId xmlns:a16="http://schemas.microsoft.com/office/drawing/2014/main" id="{87A283EF-D651-432D-973B-FE05EF80D8B7}"/>
                    </a:ext>
                  </a:extLst>
                </p:cNvPr>
                <p:cNvSpPr txBox="1">
                  <a:spLocks noRot="1" noChangeAspect="1" noMove="1" noResize="1" noEditPoints="1" noAdjustHandles="1" noChangeArrowheads="1" noChangeShapeType="1" noTextEdit="1"/>
                </p:cNvSpPr>
                <p:nvPr/>
              </p:nvSpPr>
              <p:spPr>
                <a:xfrm>
                  <a:off x="2411392" y="1383644"/>
                  <a:ext cx="715161" cy="461665"/>
                </a:xfrm>
                <a:prstGeom prst="rect">
                  <a:avLst/>
                </a:prstGeom>
                <a:blipFill>
                  <a:blip r:embed="rId5"/>
                  <a:stretch>
                    <a:fillRect/>
                  </a:stretch>
                </a:blipFill>
              </p:spPr>
              <p:txBody>
                <a:bodyPr/>
                <a:lstStyle/>
                <a:p>
                  <a:r>
                    <a:rPr lang="zh-TW" altLang="en-US">
                      <a:noFill/>
                    </a:rPr>
                    <a:t> </a:t>
                  </a:r>
                </a:p>
              </p:txBody>
            </p:sp>
          </mc:Fallback>
        </mc:AlternateContent>
      </p:grpSp>
      <p:cxnSp>
        <p:nvCxnSpPr>
          <p:cNvPr id="22" name="直線單箭頭接點 21">
            <a:extLst>
              <a:ext uri="{FF2B5EF4-FFF2-40B4-BE49-F238E27FC236}">
                <a16:creationId xmlns:a16="http://schemas.microsoft.com/office/drawing/2014/main" id="{72C21911-D778-4A17-8625-FD99DB1CF089}"/>
              </a:ext>
            </a:extLst>
          </p:cNvPr>
          <p:cNvCxnSpPr/>
          <p:nvPr/>
        </p:nvCxnSpPr>
        <p:spPr>
          <a:xfrm flipV="1">
            <a:off x="2882972" y="3703915"/>
            <a:ext cx="0" cy="3438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BCF56BFB-D314-4653-A2A8-FFEFE26F4F40}"/>
              </a:ext>
            </a:extLst>
          </p:cNvPr>
          <p:cNvCxnSpPr/>
          <p:nvPr/>
        </p:nvCxnSpPr>
        <p:spPr>
          <a:xfrm flipV="1">
            <a:off x="2863095" y="2465395"/>
            <a:ext cx="0" cy="3438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8BF26B6C-206E-40F1-A52E-6DB04F3A7819}"/>
              </a:ext>
            </a:extLst>
          </p:cNvPr>
          <p:cNvCxnSpPr/>
          <p:nvPr/>
        </p:nvCxnSpPr>
        <p:spPr>
          <a:xfrm flipV="1">
            <a:off x="2852585" y="1913249"/>
            <a:ext cx="0" cy="3438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94097D50-B6DD-4391-A05D-CB3BFE4A5E63}"/>
              </a:ext>
            </a:extLst>
          </p:cNvPr>
          <p:cNvCxnSpPr>
            <a:cxnSpLocks/>
          </p:cNvCxnSpPr>
          <p:nvPr/>
        </p:nvCxnSpPr>
        <p:spPr>
          <a:xfrm flipH="1">
            <a:off x="2212358" y="4282438"/>
            <a:ext cx="440521"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A31D0955-D7CC-4E6C-BC34-39C27C62E80E}"/>
              </a:ext>
            </a:extLst>
          </p:cNvPr>
          <p:cNvCxnSpPr>
            <a:cxnSpLocks/>
          </p:cNvCxnSpPr>
          <p:nvPr/>
        </p:nvCxnSpPr>
        <p:spPr>
          <a:xfrm flipV="1">
            <a:off x="2234462" y="2333007"/>
            <a:ext cx="0" cy="193852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C0347723-B612-418E-98E4-0FC719832A26}"/>
              </a:ext>
            </a:extLst>
          </p:cNvPr>
          <p:cNvCxnSpPr>
            <a:cxnSpLocks/>
          </p:cNvCxnSpPr>
          <p:nvPr/>
        </p:nvCxnSpPr>
        <p:spPr>
          <a:xfrm>
            <a:off x="2234463" y="2317112"/>
            <a:ext cx="475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DB622E9F-15B4-4D35-99BF-A4B3F92B9F28}"/>
              </a:ext>
            </a:extLst>
          </p:cNvPr>
          <p:cNvSpPr/>
          <p:nvPr/>
        </p:nvSpPr>
        <p:spPr>
          <a:xfrm>
            <a:off x="2704088" y="2118552"/>
            <a:ext cx="307052" cy="36786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a:t>
            </a:r>
            <a:endParaRPr lang="zh-TW" altLang="en-US" sz="2400" dirty="0"/>
          </a:p>
        </p:txBody>
      </p:sp>
      <p:sp>
        <p:nvSpPr>
          <p:cNvPr id="11" name="矩形 10">
            <a:extLst>
              <a:ext uri="{FF2B5EF4-FFF2-40B4-BE49-F238E27FC236}">
                <a16:creationId xmlns:a16="http://schemas.microsoft.com/office/drawing/2014/main" id="{2C388D4A-2425-4AB3-B008-6C8E23C9DC7E}"/>
              </a:ext>
            </a:extLst>
          </p:cNvPr>
          <p:cNvSpPr/>
          <p:nvPr/>
        </p:nvSpPr>
        <p:spPr>
          <a:xfrm>
            <a:off x="2630520" y="39686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7A3FEF1D-B36E-4314-9671-2467B4F33F78}"/>
                  </a:ext>
                </a:extLst>
              </p:cNvPr>
              <p:cNvSpPr txBox="1"/>
              <p:nvPr/>
            </p:nvSpPr>
            <p:spPr>
              <a:xfrm>
                <a:off x="2505515" y="4056122"/>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oMath>
                  </m:oMathPara>
                </a14:m>
                <a:endParaRPr lang="zh-TW" altLang="en-US" sz="2400" dirty="0"/>
              </a:p>
            </p:txBody>
          </p:sp>
        </mc:Choice>
        <mc:Fallback xmlns="">
          <p:sp>
            <p:nvSpPr>
              <p:cNvPr id="12" name="文字方塊 11">
                <a:extLst>
                  <a:ext uri="{FF2B5EF4-FFF2-40B4-BE49-F238E27FC236}">
                    <a16:creationId xmlns="" xmlns:a16="http://schemas.microsoft.com/office/drawing/2014/main" xmlns:a14="http://schemas.microsoft.com/office/drawing/2010/main" id="{7A3FEF1D-B36E-4314-9671-2467B4F33F78}"/>
                  </a:ext>
                </a:extLst>
              </p:cNvPr>
              <p:cNvSpPr txBox="1">
                <a:spLocks noRot="1" noChangeAspect="1" noMove="1" noResize="1" noEditPoints="1" noAdjustHandles="1" noChangeArrowheads="1" noChangeShapeType="1" noTextEdit="1"/>
              </p:cNvSpPr>
              <p:nvPr/>
            </p:nvSpPr>
            <p:spPr>
              <a:xfrm>
                <a:off x="2505515" y="4056122"/>
                <a:ext cx="715161" cy="473591"/>
              </a:xfrm>
              <a:prstGeom prst="rect">
                <a:avLst/>
              </a:prstGeom>
              <a:blipFill rotWithShape="0">
                <a:blip r:embed="rId6"/>
                <a:stretch>
                  <a:fillRect/>
                </a:stretch>
              </a:blipFill>
            </p:spPr>
            <p:txBody>
              <a:bodyPr/>
              <a:lstStyle/>
              <a:p>
                <a:r>
                  <a:rPr lang="zh-CN" altLang="en-US">
                    <a:noFill/>
                  </a:rPr>
                  <a:t> </a:t>
                </a:r>
              </a:p>
            </p:txBody>
          </p:sp>
        </mc:Fallback>
      </mc:AlternateContent>
      <p:grpSp>
        <p:nvGrpSpPr>
          <p:cNvPr id="32" name="群組 31">
            <a:extLst>
              <a:ext uri="{FF2B5EF4-FFF2-40B4-BE49-F238E27FC236}">
                <a16:creationId xmlns:a16="http://schemas.microsoft.com/office/drawing/2014/main" id="{BEA7C3AD-67A1-4CDB-952A-B4AE0E56DE08}"/>
              </a:ext>
            </a:extLst>
          </p:cNvPr>
          <p:cNvGrpSpPr/>
          <p:nvPr/>
        </p:nvGrpSpPr>
        <p:grpSpPr>
          <a:xfrm>
            <a:off x="2500034" y="2756516"/>
            <a:ext cx="715161" cy="605814"/>
            <a:chOff x="2411392" y="1296149"/>
            <a:chExt cx="715161" cy="605814"/>
          </a:xfrm>
        </p:grpSpPr>
        <p:sp>
          <p:nvSpPr>
            <p:cNvPr id="33" name="矩形 32">
              <a:extLst>
                <a:ext uri="{FF2B5EF4-FFF2-40B4-BE49-F238E27FC236}">
                  <a16:creationId xmlns:a16="http://schemas.microsoft.com/office/drawing/2014/main" id="{054DDB32-200B-4C74-8AC8-02616D7324EB}"/>
                </a:ext>
              </a:extLst>
            </p:cNvPr>
            <p:cNvSpPr/>
            <p:nvPr/>
          </p:nvSpPr>
          <p:spPr>
            <a:xfrm>
              <a:off x="2536397" y="1296149"/>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A6C1AA1F-8790-46A1-98C6-9F736CDF05A1}"/>
                    </a:ext>
                  </a:extLst>
                </p:cNvPr>
                <p:cNvSpPr txBox="1"/>
                <p:nvPr/>
              </p:nvSpPr>
              <p:spPr>
                <a:xfrm>
                  <a:off x="2411392" y="1383644"/>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𝑏</m:t>
                        </m:r>
                      </m:oMath>
                    </m:oMathPara>
                  </a14:m>
                  <a:endParaRPr lang="zh-TW" altLang="en-US" sz="2400" dirty="0"/>
                </a:p>
              </p:txBody>
            </p:sp>
          </mc:Choice>
          <mc:Fallback xmlns="">
            <p:sp>
              <p:nvSpPr>
                <p:cNvPr id="34" name="文字方塊 33">
                  <a:extLst>
                    <a:ext uri="{FF2B5EF4-FFF2-40B4-BE49-F238E27FC236}">
                      <a16:creationId xmlns:a16="http://schemas.microsoft.com/office/drawing/2014/main" id="{A6C1AA1F-8790-46A1-98C6-9F736CDF05A1}"/>
                    </a:ext>
                  </a:extLst>
                </p:cNvPr>
                <p:cNvSpPr txBox="1">
                  <a:spLocks noRot="1" noChangeAspect="1" noMove="1" noResize="1" noEditPoints="1" noAdjustHandles="1" noChangeArrowheads="1" noChangeShapeType="1" noTextEdit="1"/>
                </p:cNvSpPr>
                <p:nvPr/>
              </p:nvSpPr>
              <p:spPr>
                <a:xfrm>
                  <a:off x="2411392" y="1383644"/>
                  <a:ext cx="715161" cy="461665"/>
                </a:xfrm>
                <a:prstGeom prst="rect">
                  <a:avLst/>
                </a:prstGeom>
                <a:blipFill>
                  <a:blip r:embed="rId7"/>
                  <a:stretch>
                    <a:fillRect/>
                  </a:stretch>
                </a:blipFill>
              </p:spPr>
              <p:txBody>
                <a:bodyPr/>
                <a:lstStyle/>
                <a:p>
                  <a:r>
                    <a:rPr lang="zh-TW" altLang="en-US">
                      <a:noFill/>
                    </a:rPr>
                    <a:t> </a:t>
                  </a:r>
                </a:p>
              </p:txBody>
            </p:sp>
          </mc:Fallback>
        </mc:AlternateContent>
      </p:grpSp>
      <p:cxnSp>
        <p:nvCxnSpPr>
          <p:cNvPr id="39" name="直線單箭頭接點 38">
            <a:extLst>
              <a:ext uri="{FF2B5EF4-FFF2-40B4-BE49-F238E27FC236}">
                <a16:creationId xmlns:a16="http://schemas.microsoft.com/office/drawing/2014/main" id="{D8570E58-91B2-487F-8F3D-8B5B03A31266}"/>
              </a:ext>
            </a:extLst>
          </p:cNvPr>
          <p:cNvCxnSpPr>
            <a:cxnSpLocks/>
          </p:cNvCxnSpPr>
          <p:nvPr/>
        </p:nvCxnSpPr>
        <p:spPr>
          <a:xfrm>
            <a:off x="7764833" y="3518302"/>
            <a:ext cx="1072389" cy="7221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E12D65E1-F634-426C-9D4A-6C2CA5B4D98E}"/>
              </a:ext>
            </a:extLst>
          </p:cNvPr>
          <p:cNvCxnSpPr>
            <a:cxnSpLocks/>
            <a:endCxn id="42" idx="0"/>
          </p:cNvCxnSpPr>
          <p:nvPr/>
        </p:nvCxnSpPr>
        <p:spPr>
          <a:xfrm>
            <a:off x="7722779" y="4566139"/>
            <a:ext cx="1782819" cy="12275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F22DC43A-A3D4-4704-824D-41C0298369C8}"/>
              </a:ext>
            </a:extLst>
          </p:cNvPr>
          <p:cNvSpPr txBox="1"/>
          <p:nvPr/>
        </p:nvSpPr>
        <p:spPr>
          <a:xfrm>
            <a:off x="7974559" y="5793648"/>
            <a:ext cx="3062077" cy="830997"/>
          </a:xfrm>
          <a:prstGeom prst="rect">
            <a:avLst/>
          </a:prstGeom>
          <a:noFill/>
        </p:spPr>
        <p:txBody>
          <a:bodyPr wrap="square" rtlCol="0">
            <a:spAutoFit/>
          </a:bodyPr>
          <a:lstStyle/>
          <a:p>
            <a:r>
              <a:rPr lang="en-US" altLang="zh-TW" sz="2400" b="1" i="1" u="sng" dirty="0"/>
              <a:t>Masked</a:t>
            </a:r>
            <a:r>
              <a:rPr lang="en-US" altLang="zh-TW" sz="2400" dirty="0"/>
              <a:t>: attend on the generated sequence</a:t>
            </a:r>
            <a:endParaRPr lang="zh-TW" altLang="en-US" sz="2400" dirty="0"/>
          </a:p>
        </p:txBody>
      </p:sp>
      <p:sp>
        <p:nvSpPr>
          <p:cNvPr id="43" name="文字方塊 42">
            <a:extLst>
              <a:ext uri="{FF2B5EF4-FFF2-40B4-BE49-F238E27FC236}">
                <a16:creationId xmlns:a16="http://schemas.microsoft.com/office/drawing/2014/main" id="{D6A8A62B-E48A-4085-9681-57830F6EAB08}"/>
              </a:ext>
            </a:extLst>
          </p:cNvPr>
          <p:cNvSpPr txBox="1"/>
          <p:nvPr/>
        </p:nvSpPr>
        <p:spPr>
          <a:xfrm>
            <a:off x="8726238" y="4151504"/>
            <a:ext cx="2457102" cy="830997"/>
          </a:xfrm>
          <a:prstGeom prst="rect">
            <a:avLst/>
          </a:prstGeom>
          <a:noFill/>
        </p:spPr>
        <p:txBody>
          <a:bodyPr wrap="square" rtlCol="0">
            <a:spAutoFit/>
          </a:bodyPr>
          <a:lstStyle/>
          <a:p>
            <a:r>
              <a:rPr lang="en-US" altLang="zh-TW" sz="2400" dirty="0"/>
              <a:t>attend on the input sequence</a:t>
            </a:r>
            <a:endParaRPr lang="zh-TW" altLang="en-US" sz="2400" dirty="0"/>
          </a:p>
        </p:txBody>
      </p:sp>
      <p:sp>
        <p:nvSpPr>
          <p:cNvPr id="46" name="矩形 45">
            <a:extLst>
              <a:ext uri="{FF2B5EF4-FFF2-40B4-BE49-F238E27FC236}">
                <a16:creationId xmlns:a16="http://schemas.microsoft.com/office/drawing/2014/main" id="{50AF9A3C-B7E7-45E6-B8EF-C23327C00B67}"/>
              </a:ext>
            </a:extLst>
          </p:cNvPr>
          <p:cNvSpPr/>
          <p:nvPr/>
        </p:nvSpPr>
        <p:spPr>
          <a:xfrm>
            <a:off x="4859610" y="1477210"/>
            <a:ext cx="1781629" cy="646331"/>
          </a:xfrm>
          <a:prstGeom prst="rect">
            <a:avLst/>
          </a:prstGeom>
        </p:spPr>
        <p:txBody>
          <a:bodyPr wrap="square">
            <a:spAutoFit/>
          </a:bodyPr>
          <a:lstStyle/>
          <a:p>
            <a:r>
              <a:rPr lang="en-US" altLang="zh-TW" dirty="0"/>
              <a:t>https://arxiv.org/abs/1607.06450</a:t>
            </a:r>
            <a:endParaRPr lang="zh-TW" altLang="en-US" dirty="0"/>
          </a:p>
        </p:txBody>
      </p:sp>
      <p:cxnSp>
        <p:nvCxnSpPr>
          <p:cNvPr id="85" name="直線單箭頭接點 84">
            <a:extLst>
              <a:ext uri="{FF2B5EF4-FFF2-40B4-BE49-F238E27FC236}">
                <a16:creationId xmlns:a16="http://schemas.microsoft.com/office/drawing/2014/main" id="{7678CDEC-1FB3-4EAE-A9AE-525DBA2C1326}"/>
              </a:ext>
            </a:extLst>
          </p:cNvPr>
          <p:cNvCxnSpPr>
            <a:cxnSpLocks/>
          </p:cNvCxnSpPr>
          <p:nvPr/>
        </p:nvCxnSpPr>
        <p:spPr>
          <a:xfrm flipH="1" flipV="1">
            <a:off x="3397873" y="3070501"/>
            <a:ext cx="2004553" cy="11158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文字方塊 85">
            <a:extLst>
              <a:ext uri="{FF2B5EF4-FFF2-40B4-BE49-F238E27FC236}">
                <a16:creationId xmlns:a16="http://schemas.microsoft.com/office/drawing/2014/main" id="{4C8A1D9F-3213-4EF5-9B67-FD417DE5FF7D}"/>
              </a:ext>
            </a:extLst>
          </p:cNvPr>
          <p:cNvSpPr txBox="1"/>
          <p:nvPr/>
        </p:nvSpPr>
        <p:spPr>
          <a:xfrm>
            <a:off x="4819177" y="1028898"/>
            <a:ext cx="2355517" cy="461665"/>
          </a:xfrm>
          <a:prstGeom prst="rect">
            <a:avLst/>
          </a:prstGeom>
          <a:noFill/>
        </p:spPr>
        <p:txBody>
          <a:bodyPr wrap="square" rtlCol="0">
            <a:spAutoFit/>
          </a:bodyPr>
          <a:lstStyle/>
          <a:p>
            <a:r>
              <a:rPr lang="en-US" altLang="zh-TW" sz="2400" dirty="0"/>
              <a:t>Layer Norm:</a:t>
            </a:r>
            <a:endParaRPr lang="zh-TW" altLang="en-US" sz="2400" dirty="0"/>
          </a:p>
        </p:txBody>
      </p:sp>
      <p:cxnSp>
        <p:nvCxnSpPr>
          <p:cNvPr id="88" name="直線單箭頭接點 87">
            <a:extLst>
              <a:ext uri="{FF2B5EF4-FFF2-40B4-BE49-F238E27FC236}">
                <a16:creationId xmlns:a16="http://schemas.microsoft.com/office/drawing/2014/main" id="{E894192E-D13F-4367-B49A-2EFB44B4A404}"/>
              </a:ext>
            </a:extLst>
          </p:cNvPr>
          <p:cNvCxnSpPr>
            <a:cxnSpLocks/>
          </p:cNvCxnSpPr>
          <p:nvPr/>
        </p:nvCxnSpPr>
        <p:spPr>
          <a:xfrm flipV="1">
            <a:off x="4307457" y="1605353"/>
            <a:ext cx="407421" cy="39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C5A0645B-D146-4ECD-8416-997848C752CD}"/>
              </a:ext>
            </a:extLst>
          </p:cNvPr>
          <p:cNvSpPr/>
          <p:nvPr/>
        </p:nvSpPr>
        <p:spPr>
          <a:xfrm>
            <a:off x="3383675" y="1234534"/>
            <a:ext cx="1046226" cy="6831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Layer</a:t>
            </a:r>
          </a:p>
          <a:p>
            <a:pPr algn="ctr"/>
            <a:r>
              <a:rPr lang="en-US" altLang="zh-TW" sz="2400" dirty="0"/>
              <a:t>Norm</a:t>
            </a:r>
            <a:endParaRPr lang="zh-TW" altLang="en-US" sz="2400" dirty="0"/>
          </a:p>
        </p:txBody>
      </p:sp>
      <p:sp>
        <p:nvSpPr>
          <p:cNvPr id="82" name="標題 1">
            <a:extLst>
              <a:ext uri="{FF2B5EF4-FFF2-40B4-BE49-F238E27FC236}">
                <a16:creationId xmlns:a16="http://schemas.microsoft.com/office/drawing/2014/main" id="{9854E5FF-3014-4EC8-87D8-6C60EDAA0815}"/>
              </a:ext>
            </a:extLst>
          </p:cNvPr>
          <p:cNvSpPr>
            <a:spLocks noGrp="1"/>
          </p:cNvSpPr>
          <p:nvPr>
            <p:ph type="title"/>
          </p:nvPr>
        </p:nvSpPr>
        <p:spPr>
          <a:xfrm>
            <a:off x="746126" y="158524"/>
            <a:ext cx="9753146" cy="674233"/>
          </a:xfrm>
        </p:spPr>
        <p:txBody>
          <a:bodyPr/>
          <a:lstStyle/>
          <a:p>
            <a:r>
              <a:rPr lang="en-US" altLang="zh-CN" dirty="0"/>
              <a:t>Transformer</a:t>
            </a:r>
            <a:endParaRPr lang="zh-TW" altLang="en-US" dirty="0"/>
          </a:p>
        </p:txBody>
      </p:sp>
    </p:spTree>
    <p:extLst>
      <p:ext uri="{BB962C8B-B14F-4D97-AF65-F5344CB8AC3E}">
        <p14:creationId xmlns:p14="http://schemas.microsoft.com/office/powerpoint/2010/main" val="15624022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P spid="11" grpId="0" animBg="1"/>
      <p:bldP spid="12" grpId="0"/>
      <p:bldP spid="42" grpId="0"/>
      <p:bldP spid="43" grpId="0"/>
      <p:bldP spid="46" grpId="0"/>
      <p:bldP spid="86" grpId="0"/>
      <p:bldP spid="3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66958"/>
            <a:ext cx="11561763" cy="5237271"/>
          </a:xfrm>
        </p:spPr>
        <p:txBody>
          <a:bodyPr/>
          <a:lstStyle/>
          <a:p>
            <a:r>
              <a:rPr lang="en-US" altLang="zh-CN" sz="2400" dirty="0"/>
              <a:t>Normalization</a:t>
            </a:r>
            <a:r>
              <a:rPr lang="zh-CN" altLang="en-US" sz="2400" dirty="0"/>
              <a:t>：将不同的特征分布通过归一化使其成为均值为</a:t>
            </a:r>
            <a:r>
              <a:rPr lang="en-US" altLang="zh-CN" sz="2400" dirty="0"/>
              <a:t>0</a:t>
            </a:r>
            <a:r>
              <a:rPr lang="zh-CN" altLang="en-US" sz="2400" dirty="0"/>
              <a:t>，标准差为</a:t>
            </a:r>
            <a:r>
              <a:rPr lang="en-US" altLang="zh-CN" sz="2400" dirty="0"/>
              <a:t>1</a:t>
            </a:r>
            <a:r>
              <a:rPr lang="zh-CN" altLang="en-US" sz="2400" dirty="0"/>
              <a:t>的概率分布，可以帮助模型以更快的速度收敛。</a:t>
            </a:r>
            <a:endParaRPr lang="en-US" altLang="zh-CN" sz="2400" dirty="0"/>
          </a:p>
          <a:p>
            <a:r>
              <a:rPr lang="en-US" altLang="zh-CN" sz="2400" dirty="0"/>
              <a:t> BN</a:t>
            </a:r>
            <a:r>
              <a:rPr lang="zh-CN" altLang="en-US" sz="2400" dirty="0"/>
              <a:t>在</a:t>
            </a:r>
            <a:r>
              <a:rPr lang="en-US" altLang="zh-CN" sz="2400" dirty="0"/>
              <a:t>RNN</a:t>
            </a:r>
            <a:r>
              <a:rPr lang="zh-CN" altLang="en-US" sz="2400" dirty="0"/>
              <a:t>上所起到的作用有限：需计算序列中每个时间步的统计信息</a:t>
            </a:r>
            <a:endParaRPr lang="en-US" altLang="zh-CN" sz="2400" dirty="0"/>
          </a:p>
          <a:p>
            <a:r>
              <a:rPr lang="en-US" altLang="zh-CN" sz="2400" dirty="0"/>
              <a:t>Layer Normalization</a:t>
            </a:r>
            <a:r>
              <a:rPr lang="zh-CN" altLang="en-US" sz="2400" dirty="0"/>
              <a:t>：对同一层的神经元</a:t>
            </a:r>
            <a:r>
              <a:rPr lang="en-US" altLang="zh-CN" sz="2400" dirty="0"/>
              <a:t>Normalize</a:t>
            </a:r>
            <a:endParaRPr kumimoji="1" lang="zh-CN" altLang="en-US" sz="2400" dirty="0"/>
          </a:p>
        </p:txBody>
      </p:sp>
      <p:sp>
        <p:nvSpPr>
          <p:cNvPr id="3" name="标题 2"/>
          <p:cNvSpPr>
            <a:spLocks noGrp="1"/>
          </p:cNvSpPr>
          <p:nvPr>
            <p:ph type="title"/>
          </p:nvPr>
        </p:nvSpPr>
        <p:spPr/>
        <p:txBody>
          <a:bodyPr/>
          <a:lstStyle/>
          <a:p>
            <a:r>
              <a:rPr lang="en-US" altLang="zh-CN" dirty="0"/>
              <a:t> Layer Normalization</a:t>
            </a:r>
            <a:endParaRPr kumimoji="1" lang="zh-CN" altLang="en-US" dirty="0"/>
          </a:p>
        </p:txBody>
      </p:sp>
      <p:pic>
        <p:nvPicPr>
          <p:cNvPr id="6" name="图片 5"/>
          <p:cNvPicPr>
            <a:picLocks noChangeAspect="1"/>
          </p:cNvPicPr>
          <p:nvPr/>
        </p:nvPicPr>
        <p:blipFill>
          <a:blip r:embed="rId2"/>
          <a:stretch>
            <a:fillRect/>
          </a:stretch>
        </p:blipFill>
        <p:spPr>
          <a:xfrm>
            <a:off x="1031050" y="3575393"/>
            <a:ext cx="6474055" cy="1316757"/>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1031050" y="5267036"/>
                <a:ext cx="4201278" cy="461665"/>
              </a:xfrm>
              <a:prstGeom prst="rect">
                <a:avLst/>
              </a:prstGeom>
            </p:spPr>
            <p:txBody>
              <a:bodyPr wrap="none">
                <a:spAutoFit/>
              </a:bodyPr>
              <a:lstStyle/>
              <a:p>
                <a14:m>
                  <m:oMath xmlns:m="http://schemas.openxmlformats.org/officeDocument/2006/math">
                    <m:r>
                      <a:rPr lang="en-US" altLang="zh-CN" sz="2400" i="1" dirty="0" smtClean="0">
                        <a:solidFill>
                          <a:srgbClr val="09405E"/>
                        </a:solidFill>
                        <a:latin typeface="Cambria Math" charset="0"/>
                        <a:ea typeface="Microsoft YaHei" charset="-122"/>
                        <a:cs typeface="Microsoft YaHei" charset="-122"/>
                      </a:rPr>
                      <m:t>𝐻</m:t>
                    </m:r>
                  </m:oMath>
                </a14:m>
                <a:r>
                  <a:rPr lang="zh-CN" altLang="en-US" sz="2400" dirty="0">
                    <a:solidFill>
                      <a:srgbClr val="09405E"/>
                    </a:solidFill>
                    <a:latin typeface="Microsoft YaHei" charset="-122"/>
                    <a:ea typeface="Microsoft YaHei" charset="-122"/>
                    <a:cs typeface="Microsoft YaHei" charset="-122"/>
                  </a:rPr>
                  <a:t>：同一</a:t>
                </a:r>
                <a:r>
                  <a:rPr lang="en-US" altLang="zh-CN" sz="2400" dirty="0">
                    <a:solidFill>
                      <a:srgbClr val="09405E"/>
                    </a:solidFill>
                    <a:latin typeface="Microsoft YaHei" charset="-122"/>
                    <a:ea typeface="Microsoft YaHei" charset="-122"/>
                    <a:cs typeface="Microsoft YaHei" charset="-122"/>
                  </a:rPr>
                  <a:t>layer</a:t>
                </a:r>
                <a:r>
                  <a:rPr lang="zh-CN" altLang="en-US" sz="2400" dirty="0">
                    <a:solidFill>
                      <a:srgbClr val="09405E"/>
                    </a:solidFill>
                    <a:latin typeface="Microsoft YaHei" charset="-122"/>
                    <a:ea typeface="Microsoft YaHei" charset="-122"/>
                    <a:cs typeface="Microsoft YaHei" charset="-122"/>
                  </a:rPr>
                  <a:t>的神经元的数目</a:t>
                </a:r>
              </a:p>
            </p:txBody>
          </p:sp>
        </mc:Choice>
        <mc:Fallback xmlns="">
          <p:sp>
            <p:nvSpPr>
              <p:cNvPr id="7" name="矩形 6"/>
              <p:cNvSpPr>
                <a:spLocks noRot="1" noChangeAspect="1" noMove="1" noResize="1" noEditPoints="1" noAdjustHandles="1" noChangeArrowheads="1" noChangeShapeType="1" noTextEdit="1"/>
              </p:cNvSpPr>
              <p:nvPr/>
            </p:nvSpPr>
            <p:spPr>
              <a:xfrm>
                <a:off x="1031050" y="5267036"/>
                <a:ext cx="4201278" cy="461665"/>
              </a:xfrm>
              <a:prstGeom prst="rect">
                <a:avLst/>
              </a:prstGeom>
              <a:blipFill rotWithShape="0">
                <a:blip r:embed="rId3"/>
                <a:stretch>
                  <a:fillRect l="-290" t="-10526" r="-1306"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96153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sz="quarter" idx="10"/>
          </p:nvPr>
        </p:nvSpPr>
        <p:spPr/>
        <p:txBody>
          <a:bodyPr/>
          <a:lstStyle/>
          <a:p>
            <a:endParaRPr kumimoji="1" lang="zh-CN" altLang="en-US"/>
          </a:p>
        </p:txBody>
      </p:sp>
      <p:sp>
        <p:nvSpPr>
          <p:cNvPr id="2" name="標題 1">
            <a:extLst>
              <a:ext uri="{FF2B5EF4-FFF2-40B4-BE49-F238E27FC236}">
                <a16:creationId xmlns:a16="http://schemas.microsoft.com/office/drawing/2014/main" id="{EC664DD2-D915-4481-868E-82A21B972B95}"/>
              </a:ext>
            </a:extLst>
          </p:cNvPr>
          <p:cNvSpPr>
            <a:spLocks noGrp="1"/>
          </p:cNvSpPr>
          <p:nvPr>
            <p:ph type="title"/>
          </p:nvPr>
        </p:nvSpPr>
        <p:spPr/>
        <p:txBody>
          <a:bodyPr/>
          <a:lstStyle/>
          <a:p>
            <a:r>
              <a:rPr lang="en-US" altLang="zh-TW" dirty="0"/>
              <a:t>Attention Visualization </a:t>
            </a:r>
            <a:endParaRPr lang="zh-TW" altLang="en-US" dirty="0"/>
          </a:p>
        </p:txBody>
      </p:sp>
      <p:pic>
        <p:nvPicPr>
          <p:cNvPr id="4" name="圖片 3">
            <a:extLst>
              <a:ext uri="{FF2B5EF4-FFF2-40B4-BE49-F238E27FC236}">
                <a16:creationId xmlns:a16="http://schemas.microsoft.com/office/drawing/2014/main" id="{FD11DC2D-08AF-416D-856C-F3C048099DDF}"/>
              </a:ext>
            </a:extLst>
          </p:cNvPr>
          <p:cNvPicPr>
            <a:picLocks noChangeAspect="1"/>
          </p:cNvPicPr>
          <p:nvPr/>
        </p:nvPicPr>
        <p:blipFill>
          <a:blip r:embed="rId2"/>
          <a:stretch>
            <a:fillRect/>
          </a:stretch>
        </p:blipFill>
        <p:spPr>
          <a:xfrm>
            <a:off x="1979395" y="1825625"/>
            <a:ext cx="8399847" cy="4146760"/>
          </a:xfrm>
          <a:prstGeom prst="rect">
            <a:avLst/>
          </a:prstGeom>
        </p:spPr>
      </p:pic>
      <p:sp>
        <p:nvSpPr>
          <p:cNvPr id="5" name="矩形 4">
            <a:extLst>
              <a:ext uri="{FF2B5EF4-FFF2-40B4-BE49-F238E27FC236}">
                <a16:creationId xmlns:a16="http://schemas.microsoft.com/office/drawing/2014/main" id="{168DB669-704B-4A1A-BCF3-CE78D64D9737}"/>
              </a:ext>
            </a:extLst>
          </p:cNvPr>
          <p:cNvSpPr/>
          <p:nvPr/>
        </p:nvSpPr>
        <p:spPr>
          <a:xfrm>
            <a:off x="7066539" y="6311899"/>
            <a:ext cx="3312702" cy="369332"/>
          </a:xfrm>
          <a:prstGeom prst="rect">
            <a:avLst/>
          </a:prstGeom>
        </p:spPr>
        <p:txBody>
          <a:bodyPr wrap="none">
            <a:spAutoFit/>
          </a:bodyPr>
          <a:lstStyle/>
          <a:p>
            <a:r>
              <a:rPr lang="en-US" altLang="zh-TW" dirty="0"/>
              <a:t>https://arxiv.org/abs/1706.03762</a:t>
            </a:r>
            <a:endParaRPr lang="zh-TW" altLang="en-US" dirty="0"/>
          </a:p>
        </p:txBody>
      </p:sp>
    </p:spTree>
    <p:extLst>
      <p:ext uri="{BB962C8B-B14F-4D97-AF65-F5344CB8AC3E}">
        <p14:creationId xmlns:p14="http://schemas.microsoft.com/office/powerpoint/2010/main" val="2846563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sz="quarter" idx="10"/>
          </p:nvPr>
        </p:nvSpPr>
        <p:spPr/>
        <p:txBody>
          <a:bodyPr/>
          <a:lstStyle/>
          <a:p>
            <a:endParaRPr kumimoji="1" lang="zh-CN" altLang="en-US"/>
          </a:p>
        </p:txBody>
      </p:sp>
      <p:sp>
        <p:nvSpPr>
          <p:cNvPr id="2" name="標題 1">
            <a:extLst>
              <a:ext uri="{FF2B5EF4-FFF2-40B4-BE49-F238E27FC236}">
                <a16:creationId xmlns:a16="http://schemas.microsoft.com/office/drawing/2014/main" id="{9854E5FF-3014-4EC8-87D8-6C60EDAA0815}"/>
              </a:ext>
            </a:extLst>
          </p:cNvPr>
          <p:cNvSpPr>
            <a:spLocks noGrp="1"/>
          </p:cNvSpPr>
          <p:nvPr>
            <p:ph type="title"/>
          </p:nvPr>
        </p:nvSpPr>
        <p:spPr/>
        <p:txBody>
          <a:bodyPr/>
          <a:lstStyle/>
          <a:p>
            <a:r>
              <a:rPr lang="en-US" altLang="zh-TW" dirty="0"/>
              <a:t>Attention Visualization </a:t>
            </a:r>
            <a:endParaRPr lang="zh-TW" altLang="en-US" dirty="0"/>
          </a:p>
        </p:txBody>
      </p:sp>
      <p:pic>
        <p:nvPicPr>
          <p:cNvPr id="8194" name="Picture 2" descr="https://1.bp.blogspot.com/-AVGK0ApREtk/WaiAuzddKVI/AAAAAAAAB_A/WPV5ropBU-cxrcMpqJBFHg73K9NX4vywwCLcBGAs/s640/image2.png">
            <a:extLst>
              <a:ext uri="{FF2B5EF4-FFF2-40B4-BE49-F238E27FC236}">
                <a16:creationId xmlns:a16="http://schemas.microsoft.com/office/drawing/2014/main" id="{891F821B-D6BB-4695-B732-A67380F52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153" y="1825626"/>
            <a:ext cx="8381694" cy="345744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ACACCDB2-9A03-49C9-B36D-CCF0080F4BE9}"/>
              </a:ext>
            </a:extLst>
          </p:cNvPr>
          <p:cNvSpPr/>
          <p:nvPr/>
        </p:nvSpPr>
        <p:spPr>
          <a:xfrm>
            <a:off x="1552876" y="5572817"/>
            <a:ext cx="9071811" cy="646331"/>
          </a:xfrm>
          <a:prstGeom prst="rect">
            <a:avLst/>
          </a:prstGeom>
        </p:spPr>
        <p:txBody>
          <a:bodyPr wrap="square">
            <a:spAutoFit/>
          </a:bodyPr>
          <a:lstStyle/>
          <a:p>
            <a:r>
              <a:rPr lang="en-US" altLang="zh-TW" dirty="0">
                <a:latin typeface="Roboto"/>
              </a:rPr>
              <a:t>The encoder self-attention distribution for the word “it” from the 5th to the 6th layer of a Transformer trained on English to French translation (one of eight attention heads).</a:t>
            </a:r>
            <a:endParaRPr lang="zh-TW" altLang="en-US" dirty="0"/>
          </a:p>
        </p:txBody>
      </p:sp>
      <p:sp>
        <p:nvSpPr>
          <p:cNvPr id="5" name="矩形 4">
            <a:extLst>
              <a:ext uri="{FF2B5EF4-FFF2-40B4-BE49-F238E27FC236}">
                <a16:creationId xmlns:a16="http://schemas.microsoft.com/office/drawing/2014/main" id="{A9F009E2-3463-4DF3-8684-43020B523FFB}"/>
              </a:ext>
            </a:extLst>
          </p:cNvPr>
          <p:cNvSpPr/>
          <p:nvPr/>
        </p:nvSpPr>
        <p:spPr>
          <a:xfrm>
            <a:off x="2539464" y="6167338"/>
            <a:ext cx="7656897" cy="369332"/>
          </a:xfrm>
          <a:prstGeom prst="rect">
            <a:avLst/>
          </a:prstGeom>
        </p:spPr>
        <p:txBody>
          <a:bodyPr wrap="square">
            <a:spAutoFit/>
          </a:bodyPr>
          <a:lstStyle/>
          <a:p>
            <a:r>
              <a:rPr lang="en-US" altLang="zh-TW" dirty="0"/>
              <a:t>https://ai.googleblog.com/2017/08/transformer-novel-neural-network.html</a:t>
            </a:r>
            <a:endParaRPr lang="zh-TW" altLang="en-US" dirty="0"/>
          </a:p>
        </p:txBody>
      </p:sp>
    </p:spTree>
    <p:extLst>
      <p:ext uri="{BB962C8B-B14F-4D97-AF65-F5344CB8AC3E}">
        <p14:creationId xmlns:p14="http://schemas.microsoft.com/office/powerpoint/2010/main" val="5083338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D2F6FE4B-8F3C-4E84-95F2-4ECE8A740B66}"/>
              </a:ext>
            </a:extLst>
          </p:cNvPr>
          <p:cNvPicPr>
            <a:picLocks noChangeAspect="1"/>
          </p:cNvPicPr>
          <p:nvPr/>
        </p:nvPicPr>
        <p:blipFill>
          <a:blip r:embed="rId2"/>
          <a:stretch>
            <a:fillRect/>
          </a:stretch>
        </p:blipFill>
        <p:spPr>
          <a:xfrm>
            <a:off x="4928744" y="177956"/>
            <a:ext cx="6362299" cy="3298378"/>
          </a:xfrm>
          <a:prstGeom prst="rect">
            <a:avLst/>
          </a:prstGeom>
        </p:spPr>
      </p:pic>
      <p:pic>
        <p:nvPicPr>
          <p:cNvPr id="5" name="圖片 4">
            <a:extLst>
              <a:ext uri="{FF2B5EF4-FFF2-40B4-BE49-F238E27FC236}">
                <a16:creationId xmlns:a16="http://schemas.microsoft.com/office/drawing/2014/main" id="{4D4C0CBC-9BD5-44B2-B841-EC68F9904438}"/>
              </a:ext>
            </a:extLst>
          </p:cNvPr>
          <p:cNvPicPr>
            <a:picLocks noChangeAspect="1"/>
          </p:cNvPicPr>
          <p:nvPr/>
        </p:nvPicPr>
        <p:blipFill>
          <a:blip r:embed="rId3"/>
          <a:stretch>
            <a:fillRect/>
          </a:stretch>
        </p:blipFill>
        <p:spPr>
          <a:xfrm>
            <a:off x="4947994" y="3495766"/>
            <a:ext cx="6343049" cy="3233711"/>
          </a:xfrm>
          <a:prstGeom prst="rect">
            <a:avLst/>
          </a:prstGeom>
        </p:spPr>
      </p:pic>
      <p:sp>
        <p:nvSpPr>
          <p:cNvPr id="2" name="标题 1"/>
          <p:cNvSpPr>
            <a:spLocks noGrp="1"/>
          </p:cNvSpPr>
          <p:nvPr>
            <p:ph type="title"/>
          </p:nvPr>
        </p:nvSpPr>
        <p:spPr/>
        <p:txBody>
          <a:bodyPr/>
          <a:lstStyle/>
          <a:p>
            <a:r>
              <a:rPr lang="en-US" altLang="zh-TW" i="1" u="sng" dirty="0"/>
              <a:t>Multi-head</a:t>
            </a:r>
            <a:r>
              <a:rPr lang="zh-CN" altLang="en-US" i="1" u="sng" dirty="0"/>
              <a:t> </a:t>
            </a:r>
            <a:r>
              <a:rPr lang="en-US" altLang="zh-TW" i="1" u="sng" dirty="0"/>
              <a:t>Attention</a:t>
            </a:r>
            <a:endParaRPr kumimoji="1" lang="zh-CN" altLang="en-US" dirty="0"/>
          </a:p>
        </p:txBody>
      </p:sp>
    </p:spTree>
    <p:extLst>
      <p:ext uri="{BB962C8B-B14F-4D97-AF65-F5344CB8AC3E}">
        <p14:creationId xmlns:p14="http://schemas.microsoft.com/office/powerpoint/2010/main" val="7545910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zh-CN" altLang="en-US" dirty="0"/>
              <a:t>例：</a:t>
            </a:r>
            <a:r>
              <a:rPr lang="en-US" altLang="zh-TW" dirty="0"/>
              <a:t>Recurrent Neural Network</a:t>
            </a:r>
            <a:endParaRPr lang="zh-TW" altLang="en-US" dirty="0"/>
          </a:p>
        </p:txBody>
      </p:sp>
      <p:cxnSp>
        <p:nvCxnSpPr>
          <p:cNvPr id="4" name="直線單箭頭接點 3"/>
          <p:cNvCxnSpPr/>
          <p:nvPr/>
        </p:nvCxnSpPr>
        <p:spPr>
          <a:xfrm rot="16200000">
            <a:off x="8629363" y="2370912"/>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rot="16200000">
            <a:off x="6982376" y="2338561"/>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群組 5"/>
          <p:cNvGrpSpPr/>
          <p:nvPr/>
        </p:nvGrpSpPr>
        <p:grpSpPr>
          <a:xfrm>
            <a:off x="7117299" y="5593146"/>
            <a:ext cx="342900" cy="461962"/>
            <a:chOff x="1882729" y="2137119"/>
            <a:chExt cx="342900" cy="461962"/>
          </a:xfrm>
        </p:grpSpPr>
        <p:sp>
          <p:nvSpPr>
            <p:cNvPr id="7" name="矩形 6"/>
            <p:cNvSpPr/>
            <p:nvPr/>
          </p:nvSpPr>
          <p:spPr>
            <a:xfrm>
              <a:off x="1882729" y="223236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 name="Object 12"/>
            <p:cNvGraphicFramePr>
              <a:graphicFrameLocks noChangeAspect="1"/>
            </p:cNvGraphicFramePr>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0" name=""/>
                        <p:cNvPicPr>
                          <a:picLocks noChangeAspect="1" noChangeArrowheads="1"/>
                        </p:cNvPicPr>
                        <p:nvPr/>
                      </p:nvPicPr>
                      <p:blipFill>
                        <a:blip r:embed="rId4"/>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 name="群組 8"/>
          <p:cNvGrpSpPr/>
          <p:nvPr/>
        </p:nvGrpSpPr>
        <p:grpSpPr>
          <a:xfrm>
            <a:off x="8724563" y="5624272"/>
            <a:ext cx="376238" cy="461963"/>
            <a:chOff x="1876911" y="2719848"/>
            <a:chExt cx="376238" cy="461963"/>
          </a:xfrm>
        </p:grpSpPr>
        <p:sp>
          <p:nvSpPr>
            <p:cNvPr id="10" name="矩形 9"/>
            <p:cNvSpPr/>
            <p:nvPr/>
          </p:nvSpPr>
          <p:spPr>
            <a:xfrm>
              <a:off x="1876911" y="280269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nvGraphicFramePr>
          <p:xfrm>
            <a:off x="1900724" y="2719848"/>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0" name=""/>
                        <p:cNvPicPr>
                          <a:picLocks noChangeAspect="1" noChangeArrowheads="1"/>
                        </p:cNvPicPr>
                        <p:nvPr/>
                      </p:nvPicPr>
                      <p:blipFill>
                        <a:blip r:embed="rId6"/>
                        <a:srcRect/>
                        <a:stretch>
                          <a:fillRect/>
                        </a:stretch>
                      </p:blipFill>
                      <p:spPr bwMode="auto">
                        <a:xfrm>
                          <a:off x="1900724" y="271984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橢圓 11"/>
          <p:cNvSpPr/>
          <p:nvPr/>
        </p:nvSpPr>
        <p:spPr>
          <a:xfrm rot="16200000">
            <a:off x="7053475" y="401648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3" name="橢圓 12"/>
          <p:cNvSpPr/>
          <p:nvPr/>
        </p:nvSpPr>
        <p:spPr>
          <a:xfrm rot="16200000">
            <a:off x="8601170" y="405679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4" name="橢圓 13"/>
          <p:cNvSpPr/>
          <p:nvPr/>
        </p:nvSpPr>
        <p:spPr>
          <a:xfrm rot="16200000">
            <a:off x="7019801" y="233856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 name="橢圓 14"/>
          <p:cNvSpPr/>
          <p:nvPr/>
        </p:nvSpPr>
        <p:spPr>
          <a:xfrm rot="16200000">
            <a:off x="8592477" y="234866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nvGrpSpPr>
          <p:cNvPr id="18" name="群組 17"/>
          <p:cNvGrpSpPr/>
          <p:nvPr/>
        </p:nvGrpSpPr>
        <p:grpSpPr>
          <a:xfrm rot="16200000">
            <a:off x="7594547" y="4322261"/>
            <a:ext cx="1037222" cy="1638300"/>
            <a:chOff x="1013669" y="3459098"/>
            <a:chExt cx="1588876" cy="1638300"/>
          </a:xfrm>
        </p:grpSpPr>
        <p:cxnSp>
          <p:nvCxnSpPr>
            <p:cNvPr id="19" name="直線單箭頭接點 1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p:cNvGrpSpPr/>
            <p:nvPr/>
          </p:nvGrpSpPr>
          <p:grpSpPr>
            <a:xfrm>
              <a:off x="1025705" y="3459098"/>
              <a:ext cx="1576840" cy="1638300"/>
              <a:chOff x="1025705" y="3459098"/>
              <a:chExt cx="1576840" cy="1638300"/>
            </a:xfrm>
          </p:grpSpPr>
          <p:cxnSp>
            <p:nvCxnSpPr>
              <p:cNvPr id="21" name="直線單箭頭接點 2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 name="群組 54"/>
          <p:cNvGrpSpPr/>
          <p:nvPr/>
        </p:nvGrpSpPr>
        <p:grpSpPr>
          <a:xfrm>
            <a:off x="3624363" y="4001430"/>
            <a:ext cx="342900" cy="461962"/>
            <a:chOff x="1882729" y="2137119"/>
            <a:chExt cx="342900" cy="461962"/>
          </a:xfrm>
        </p:grpSpPr>
        <p:sp>
          <p:nvSpPr>
            <p:cNvPr id="56" name="矩形 55"/>
            <p:cNvSpPr/>
            <p:nvPr/>
          </p:nvSpPr>
          <p:spPr>
            <a:xfrm>
              <a:off x="1882729" y="2232369"/>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57" name="Object 12"/>
            <p:cNvGraphicFramePr>
              <a:graphicFrameLocks noChangeAspect="1"/>
            </p:cNvGraphicFramePr>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name="方程式" r:id="rId7" imgW="152280" imgH="215640" progId="Equation.3">
                    <p:embed/>
                  </p:oleObj>
                </mc:Choice>
                <mc:Fallback>
                  <p:oleObj name="方程式" r:id="rId7" imgW="152280" imgH="215640" progId="Equation.3">
                    <p:embed/>
                    <p:pic>
                      <p:nvPicPr>
                        <p:cNvPr id="0" name=""/>
                        <p:cNvPicPr>
                          <a:picLocks noChangeAspect="1" noChangeArrowheads="1"/>
                        </p:cNvPicPr>
                        <p:nvPr/>
                      </p:nvPicPr>
                      <p:blipFill>
                        <a:blip r:embed="rId8"/>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8" name="群組 57"/>
          <p:cNvGrpSpPr/>
          <p:nvPr/>
        </p:nvGrpSpPr>
        <p:grpSpPr>
          <a:xfrm>
            <a:off x="5231628" y="4003466"/>
            <a:ext cx="391033" cy="461963"/>
            <a:chOff x="1876911" y="2719786"/>
            <a:chExt cx="391033" cy="461963"/>
          </a:xfrm>
        </p:grpSpPr>
        <p:sp>
          <p:nvSpPr>
            <p:cNvPr id="59" name="矩形 58"/>
            <p:cNvSpPr/>
            <p:nvPr/>
          </p:nvSpPr>
          <p:spPr>
            <a:xfrm>
              <a:off x="1876911" y="2802698"/>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60" name="Object 12"/>
            <p:cNvGraphicFramePr>
              <a:graphicFrameLocks noChangeAspect="1"/>
            </p:cNvGraphicFramePr>
            <p:nvPr/>
          </p:nvGraphicFramePr>
          <p:xfrm>
            <a:off x="1888532" y="2719786"/>
            <a:ext cx="379412" cy="461963"/>
          </p:xfrm>
          <a:graphic>
            <a:graphicData uri="http://schemas.openxmlformats.org/presentationml/2006/ole">
              <mc:AlternateContent xmlns:mc="http://schemas.openxmlformats.org/markup-compatibility/2006">
                <mc:Choice xmlns:v="urn:schemas-microsoft-com:vml" Requires="v">
                  <p:oleObj name="方程式" r:id="rId9" imgW="177480" imgH="215640" progId="Equation.3">
                    <p:embed/>
                  </p:oleObj>
                </mc:Choice>
                <mc:Fallback>
                  <p:oleObj name="方程式" r:id="rId9" imgW="177480" imgH="215640" progId="Equation.3">
                    <p:embed/>
                    <p:pic>
                      <p:nvPicPr>
                        <p:cNvPr id="0" name=""/>
                        <p:cNvPicPr>
                          <a:picLocks noChangeAspect="1" noChangeArrowheads="1"/>
                        </p:cNvPicPr>
                        <p:nvPr/>
                      </p:nvPicPr>
                      <p:blipFill>
                        <a:blip r:embed="rId10"/>
                        <a:srcRect/>
                        <a:stretch>
                          <a:fillRect/>
                        </a:stretch>
                      </p:blipFill>
                      <p:spPr bwMode="auto">
                        <a:xfrm>
                          <a:off x="1888532" y="2719786"/>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1" name="文字方塊 60"/>
          <p:cNvSpPr txBox="1"/>
          <p:nvPr/>
        </p:nvSpPr>
        <p:spPr>
          <a:xfrm>
            <a:off x="2292494" y="5554243"/>
            <a:ext cx="4145239" cy="954107"/>
          </a:xfrm>
          <a:prstGeom prst="rect">
            <a:avLst/>
          </a:prstGeom>
          <a:noFill/>
        </p:spPr>
        <p:txBody>
          <a:bodyPr wrap="square" rtlCol="0">
            <a:spAutoFit/>
          </a:bodyPr>
          <a:lstStyle/>
          <a:p>
            <a:r>
              <a:rPr lang="zh-CN" altLang="en-US" sz="2800" dirty="0">
                <a:latin typeface="Microsoft YaHei" charset="-122"/>
                <a:ea typeface="Microsoft YaHei" charset="-122"/>
                <a:cs typeface="Microsoft YaHei" charset="-122"/>
              </a:rPr>
              <a:t>记忆单元的内容也是</a:t>
            </a:r>
            <a:r>
              <a:rPr lang="zh-CN" altLang="en-US" sz="2800">
                <a:latin typeface="Microsoft YaHei" charset="-122"/>
                <a:ea typeface="Microsoft YaHei" charset="-122"/>
                <a:cs typeface="Microsoft YaHei" charset="-122"/>
              </a:rPr>
              <a:t>输入的一部分。</a:t>
            </a:r>
            <a:endParaRPr lang="zh-TW" altLang="en-US" sz="2800" dirty="0">
              <a:latin typeface="Microsoft YaHei" charset="-122"/>
              <a:ea typeface="Microsoft YaHei" charset="-122"/>
              <a:cs typeface="Microsoft YaHei" charset="-122"/>
            </a:endParaRPr>
          </a:p>
        </p:txBody>
      </p:sp>
      <p:sp>
        <p:nvSpPr>
          <p:cNvPr id="63" name="文字方塊 62"/>
          <p:cNvSpPr txBox="1"/>
          <p:nvPr/>
        </p:nvSpPr>
        <p:spPr>
          <a:xfrm>
            <a:off x="1408003" y="2482787"/>
            <a:ext cx="4815741" cy="523220"/>
          </a:xfrm>
          <a:prstGeom prst="rect">
            <a:avLst/>
          </a:prstGeom>
          <a:noFill/>
        </p:spPr>
        <p:txBody>
          <a:bodyPr wrap="square" rtlCol="0">
            <a:spAutoFit/>
          </a:bodyPr>
          <a:lstStyle/>
          <a:p>
            <a:r>
              <a:rPr lang="zh-CN" altLang="en-US" sz="2800" dirty="0">
                <a:latin typeface="Microsoft YaHei" charset="-122"/>
                <a:ea typeface="Microsoft YaHei" charset="-122"/>
                <a:cs typeface="Microsoft YaHei" charset="-122"/>
              </a:rPr>
              <a:t>隐含层的输出</a:t>
            </a:r>
            <a:r>
              <a:rPr lang="zh-CN" altLang="en-US" sz="2800">
                <a:latin typeface="Microsoft YaHei" charset="-122"/>
                <a:ea typeface="Microsoft YaHei" charset="-122"/>
                <a:cs typeface="Microsoft YaHei" charset="-122"/>
              </a:rPr>
              <a:t>存在记忆单元。</a:t>
            </a:r>
            <a:endParaRPr lang="zh-TW" altLang="en-US" sz="2800" dirty="0">
              <a:latin typeface="Microsoft YaHei" charset="-122"/>
              <a:ea typeface="Microsoft YaHei" charset="-122"/>
              <a:cs typeface="Microsoft YaHei" charset="-122"/>
            </a:endParaRPr>
          </a:p>
        </p:txBody>
      </p:sp>
      <p:grpSp>
        <p:nvGrpSpPr>
          <p:cNvPr id="64" name="群組 63"/>
          <p:cNvGrpSpPr/>
          <p:nvPr/>
        </p:nvGrpSpPr>
        <p:grpSpPr>
          <a:xfrm rot="16200000">
            <a:off x="7594547" y="2659736"/>
            <a:ext cx="1037222" cy="1638300"/>
            <a:chOff x="1013669" y="3459098"/>
            <a:chExt cx="1588876" cy="1638300"/>
          </a:xfrm>
        </p:grpSpPr>
        <p:cxnSp>
          <p:nvCxnSpPr>
            <p:cNvPr id="65" name="直線單箭頭接點 64"/>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6" name="群組 65"/>
            <p:cNvGrpSpPr/>
            <p:nvPr/>
          </p:nvGrpSpPr>
          <p:grpSpPr>
            <a:xfrm>
              <a:off x="1025705" y="3459098"/>
              <a:ext cx="1576840" cy="1638300"/>
              <a:chOff x="1025705" y="3459098"/>
              <a:chExt cx="1576840" cy="1638300"/>
            </a:xfrm>
          </p:grpSpPr>
          <p:cxnSp>
            <p:nvCxnSpPr>
              <p:cNvPr id="67" name="直線單箭頭接點 66"/>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0" name="手繪多邊形 69"/>
          <p:cNvSpPr/>
          <p:nvPr/>
        </p:nvSpPr>
        <p:spPr>
          <a:xfrm>
            <a:off x="5416550" y="4445001"/>
            <a:ext cx="1828800" cy="319831"/>
          </a:xfrm>
          <a:custGeom>
            <a:avLst/>
            <a:gdLst>
              <a:gd name="connsiteX0" fmla="*/ 0 w 1828800"/>
              <a:gd name="connsiteY0" fmla="*/ 0 h 319831"/>
              <a:gd name="connsiteX1" fmla="*/ 1016000 w 1828800"/>
              <a:gd name="connsiteY1" fmla="*/ 317500 h 319831"/>
              <a:gd name="connsiteX2" fmla="*/ 1828800 w 1828800"/>
              <a:gd name="connsiteY2" fmla="*/ 152400 h 319831"/>
            </a:gdLst>
            <a:ahLst/>
            <a:cxnLst>
              <a:cxn ang="0">
                <a:pos x="connsiteX0" y="connsiteY0"/>
              </a:cxn>
              <a:cxn ang="0">
                <a:pos x="connsiteX1" y="connsiteY1"/>
              </a:cxn>
              <a:cxn ang="0">
                <a:pos x="connsiteX2" y="connsiteY2"/>
              </a:cxn>
            </a:cxnLst>
            <a:rect l="l" t="t" r="r" b="b"/>
            <a:pathLst>
              <a:path w="1828800" h="319831">
                <a:moveTo>
                  <a:pt x="0" y="0"/>
                </a:moveTo>
                <a:cubicBezTo>
                  <a:pt x="355600" y="146050"/>
                  <a:pt x="711200" y="292100"/>
                  <a:pt x="1016000" y="317500"/>
                </a:cubicBezTo>
                <a:cubicBezTo>
                  <a:pt x="1320800" y="342900"/>
                  <a:pt x="1828800" y="152400"/>
                  <a:pt x="1828800" y="1524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手繪多邊形 70"/>
          <p:cNvSpPr/>
          <p:nvPr/>
        </p:nvSpPr>
        <p:spPr>
          <a:xfrm>
            <a:off x="5403850" y="4457701"/>
            <a:ext cx="3416300" cy="624441"/>
          </a:xfrm>
          <a:custGeom>
            <a:avLst/>
            <a:gdLst>
              <a:gd name="connsiteX0" fmla="*/ 0 w 3416300"/>
              <a:gd name="connsiteY0" fmla="*/ 0 h 624441"/>
              <a:gd name="connsiteX1" fmla="*/ 1854200 w 3416300"/>
              <a:gd name="connsiteY1" fmla="*/ 622300 h 624441"/>
              <a:gd name="connsiteX2" fmla="*/ 3416300 w 3416300"/>
              <a:gd name="connsiteY2" fmla="*/ 165100 h 624441"/>
            </a:gdLst>
            <a:ahLst/>
            <a:cxnLst>
              <a:cxn ang="0">
                <a:pos x="connsiteX0" y="connsiteY0"/>
              </a:cxn>
              <a:cxn ang="0">
                <a:pos x="connsiteX1" y="connsiteY1"/>
              </a:cxn>
              <a:cxn ang="0">
                <a:pos x="connsiteX2" y="connsiteY2"/>
              </a:cxn>
            </a:cxnLst>
            <a:rect l="l" t="t" r="r" b="b"/>
            <a:pathLst>
              <a:path w="3416300" h="624441">
                <a:moveTo>
                  <a:pt x="0" y="0"/>
                </a:moveTo>
                <a:cubicBezTo>
                  <a:pt x="642408" y="297391"/>
                  <a:pt x="1284817" y="594783"/>
                  <a:pt x="1854200" y="622300"/>
                </a:cubicBezTo>
                <a:cubicBezTo>
                  <a:pt x="2423583" y="649817"/>
                  <a:pt x="2919941" y="407458"/>
                  <a:pt x="3416300" y="1651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手繪多邊形 71"/>
          <p:cNvSpPr/>
          <p:nvPr/>
        </p:nvSpPr>
        <p:spPr>
          <a:xfrm>
            <a:off x="3790950" y="4445001"/>
            <a:ext cx="3479800" cy="511221"/>
          </a:xfrm>
          <a:custGeom>
            <a:avLst/>
            <a:gdLst>
              <a:gd name="connsiteX0" fmla="*/ 0 w 3479800"/>
              <a:gd name="connsiteY0" fmla="*/ 0 h 511221"/>
              <a:gd name="connsiteX1" fmla="*/ 1600200 w 3479800"/>
              <a:gd name="connsiteY1" fmla="*/ 508000 h 511221"/>
              <a:gd name="connsiteX2" fmla="*/ 3479800 w 3479800"/>
              <a:gd name="connsiteY2" fmla="*/ 177800 h 511221"/>
            </a:gdLst>
            <a:ahLst/>
            <a:cxnLst>
              <a:cxn ang="0">
                <a:pos x="connsiteX0" y="connsiteY0"/>
              </a:cxn>
              <a:cxn ang="0">
                <a:pos x="connsiteX1" y="connsiteY1"/>
              </a:cxn>
              <a:cxn ang="0">
                <a:pos x="connsiteX2" y="connsiteY2"/>
              </a:cxn>
            </a:cxnLst>
            <a:rect l="l" t="t" r="r" b="b"/>
            <a:pathLst>
              <a:path w="3479800" h="511221">
                <a:moveTo>
                  <a:pt x="0" y="0"/>
                </a:moveTo>
                <a:cubicBezTo>
                  <a:pt x="510116" y="239183"/>
                  <a:pt x="1020233" y="478367"/>
                  <a:pt x="1600200" y="508000"/>
                </a:cubicBezTo>
                <a:cubicBezTo>
                  <a:pt x="2180167" y="537633"/>
                  <a:pt x="2829983" y="357716"/>
                  <a:pt x="3479800" y="1778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手繪多邊形 72"/>
          <p:cNvSpPr/>
          <p:nvPr/>
        </p:nvSpPr>
        <p:spPr>
          <a:xfrm>
            <a:off x="3803650" y="4445001"/>
            <a:ext cx="5143500" cy="1004985"/>
          </a:xfrm>
          <a:custGeom>
            <a:avLst/>
            <a:gdLst>
              <a:gd name="connsiteX0" fmla="*/ 0 w 5143500"/>
              <a:gd name="connsiteY0" fmla="*/ 0 h 1004985"/>
              <a:gd name="connsiteX1" fmla="*/ 2438400 w 5143500"/>
              <a:gd name="connsiteY1" fmla="*/ 1003300 h 1004985"/>
              <a:gd name="connsiteX2" fmla="*/ 5143500 w 5143500"/>
              <a:gd name="connsiteY2" fmla="*/ 190500 h 1004985"/>
            </a:gdLst>
            <a:ahLst/>
            <a:cxnLst>
              <a:cxn ang="0">
                <a:pos x="connsiteX0" y="connsiteY0"/>
              </a:cxn>
              <a:cxn ang="0">
                <a:pos x="connsiteX1" y="connsiteY1"/>
              </a:cxn>
              <a:cxn ang="0">
                <a:pos x="connsiteX2" y="connsiteY2"/>
              </a:cxn>
            </a:cxnLst>
            <a:rect l="l" t="t" r="r" b="b"/>
            <a:pathLst>
              <a:path w="5143500" h="1004985">
                <a:moveTo>
                  <a:pt x="0" y="0"/>
                </a:moveTo>
                <a:cubicBezTo>
                  <a:pt x="790575" y="485775"/>
                  <a:pt x="1581150" y="971550"/>
                  <a:pt x="2438400" y="1003300"/>
                </a:cubicBezTo>
                <a:cubicBezTo>
                  <a:pt x="3295650" y="1035050"/>
                  <a:pt x="4219575" y="612775"/>
                  <a:pt x="5143500" y="1905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手繪多邊形 40"/>
          <p:cNvSpPr/>
          <p:nvPr/>
        </p:nvSpPr>
        <p:spPr>
          <a:xfrm>
            <a:off x="7097307" y="2447890"/>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手繪多邊形 41"/>
          <p:cNvSpPr/>
          <p:nvPr/>
        </p:nvSpPr>
        <p:spPr>
          <a:xfrm>
            <a:off x="8681655" y="2465948"/>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手繪多邊形 42"/>
          <p:cNvSpPr/>
          <p:nvPr/>
        </p:nvSpPr>
        <p:spPr>
          <a:xfrm>
            <a:off x="8701306" y="4150823"/>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手繪多邊形 43"/>
          <p:cNvSpPr/>
          <p:nvPr/>
        </p:nvSpPr>
        <p:spPr>
          <a:xfrm>
            <a:off x="7129999" y="4129696"/>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手繪多邊形 2"/>
          <p:cNvSpPr/>
          <p:nvPr/>
        </p:nvSpPr>
        <p:spPr>
          <a:xfrm>
            <a:off x="3829319" y="3347673"/>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4151317" y="3169402"/>
            <a:ext cx="967403" cy="461665"/>
          </a:xfrm>
          <a:prstGeom prst="rect">
            <a:avLst/>
          </a:prstGeom>
          <a:noFill/>
        </p:spPr>
        <p:txBody>
          <a:bodyPr wrap="square" rtlCol="0">
            <a:spAutoFit/>
          </a:bodyPr>
          <a:lstStyle/>
          <a:p>
            <a:r>
              <a:rPr lang="zh-CN" altLang="en-US" sz="2400" dirty="0">
                <a:solidFill>
                  <a:srgbClr val="FF0000"/>
                </a:solidFill>
                <a:latin typeface="Microsoft YaHei" charset="-122"/>
                <a:ea typeface="Microsoft YaHei" charset="-122"/>
                <a:cs typeface="Microsoft YaHei" charset="-122"/>
              </a:rPr>
              <a:t>存储</a:t>
            </a:r>
            <a:endParaRPr lang="zh-TW" altLang="en-US" sz="2400" dirty="0">
              <a:solidFill>
                <a:srgbClr val="FF0000"/>
              </a:solidFill>
              <a:latin typeface="Microsoft YaHei" charset="-122"/>
              <a:ea typeface="Microsoft YaHei" charset="-122"/>
              <a:cs typeface="Microsoft YaHei" charset="-122"/>
            </a:endParaRPr>
          </a:p>
        </p:txBody>
      </p:sp>
      <p:sp>
        <p:nvSpPr>
          <p:cNvPr id="47" name="手繪多邊形 46"/>
          <p:cNvSpPr/>
          <p:nvPr/>
        </p:nvSpPr>
        <p:spPr>
          <a:xfrm>
            <a:off x="5440718" y="3346270"/>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4" name="文本框 23"/>
              <p:cNvSpPr txBox="1"/>
              <p:nvPr/>
            </p:nvSpPr>
            <p:spPr>
              <a:xfrm>
                <a:off x="7106432" y="1565054"/>
                <a:ext cx="366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acc>
                            <m:accPr>
                              <m:chr m:val="̂"/>
                              <m:ctrlPr>
                                <a:rPr kumimoji="1" lang="zh-CN" altLang="en-US" sz="2400" i="1">
                                  <a:latin typeface="Cambria Math" panose="02040503050406030204" pitchFamily="18" charset="0"/>
                                </a:rPr>
                              </m:ctrlPr>
                            </m:accPr>
                            <m:e>
                              <m:r>
                                <a:rPr kumimoji="1" lang="en-US" altLang="zh-CN" sz="2400" i="1">
                                  <a:latin typeface="Cambria Math" charset="0"/>
                                </a:rPr>
                                <m:t>𝑦</m:t>
                              </m:r>
                            </m:e>
                          </m:acc>
                        </m:e>
                        <m:sub>
                          <m:r>
                            <a:rPr kumimoji="1" lang="en-US" altLang="zh-CN" sz="2400" b="0" i="1" smtClean="0">
                              <a:latin typeface="Cambria Math" charset="0"/>
                            </a:rPr>
                            <m:t>1</m:t>
                          </m:r>
                        </m:sub>
                      </m:sSub>
                    </m:oMath>
                  </m:oMathPara>
                </a14:m>
                <a:endParaRPr kumimoji="1" lang="zh-CN" altLang="en-US" sz="2400" dirty="0"/>
              </a:p>
            </p:txBody>
          </p:sp>
        </mc:Choice>
        <mc:Fallback xmlns="">
          <p:sp>
            <p:nvSpPr>
              <p:cNvPr id="24" name="文本框 23"/>
              <p:cNvSpPr txBox="1">
                <a:spLocks noRot="1" noChangeAspect="1" noMove="1" noResize="1" noEditPoints="1" noAdjustHandles="1" noChangeArrowheads="1" noChangeShapeType="1" noTextEdit="1"/>
              </p:cNvSpPr>
              <p:nvPr/>
            </p:nvSpPr>
            <p:spPr>
              <a:xfrm>
                <a:off x="7106432" y="1565054"/>
                <a:ext cx="366639" cy="369332"/>
              </a:xfrm>
              <a:prstGeom prst="rect">
                <a:avLst/>
              </a:prstGeom>
              <a:blipFill rotWithShape="0">
                <a:blip r:embed="rId12"/>
                <a:stretch>
                  <a:fillRect l="-20000" t="-18333" r="-51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8790401" y="1627815"/>
                <a:ext cx="3737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acc>
                            <m:accPr>
                              <m:chr m:val="̂"/>
                              <m:ctrlPr>
                                <a:rPr kumimoji="1" lang="zh-CN" altLang="en-US" sz="2400" i="1">
                                  <a:latin typeface="Cambria Math" panose="02040503050406030204" pitchFamily="18" charset="0"/>
                                </a:rPr>
                              </m:ctrlPr>
                            </m:accPr>
                            <m:e>
                              <m:r>
                                <a:rPr kumimoji="1" lang="en-US" altLang="zh-CN" sz="2400" i="1">
                                  <a:latin typeface="Cambria Math" charset="0"/>
                                </a:rPr>
                                <m:t>𝑦</m:t>
                              </m:r>
                            </m:e>
                          </m:acc>
                        </m:e>
                        <m:sub>
                          <m:r>
                            <a:rPr kumimoji="1" lang="en-US" altLang="zh-CN" sz="2400" b="0" i="1" smtClean="0">
                              <a:latin typeface="Cambria Math" charset="0"/>
                            </a:rPr>
                            <m:t>2</m:t>
                          </m:r>
                        </m:sub>
                      </m:sSub>
                    </m:oMath>
                  </m:oMathPara>
                </a14:m>
                <a:endParaRPr kumimoji="1" lang="zh-CN" altLang="en-US" sz="2400" dirty="0"/>
              </a:p>
            </p:txBody>
          </p:sp>
        </mc:Choice>
        <mc:Fallback xmlns="">
          <p:sp>
            <p:nvSpPr>
              <p:cNvPr id="50" name="文本框 49"/>
              <p:cNvSpPr txBox="1">
                <a:spLocks noRot="1" noChangeAspect="1" noMove="1" noResize="1" noEditPoints="1" noAdjustHandles="1" noChangeArrowheads="1" noChangeShapeType="1" noTextEdit="1"/>
              </p:cNvSpPr>
              <p:nvPr/>
            </p:nvSpPr>
            <p:spPr>
              <a:xfrm>
                <a:off x="8790401" y="1627815"/>
                <a:ext cx="373756" cy="369332"/>
              </a:xfrm>
              <a:prstGeom prst="rect">
                <a:avLst/>
              </a:prstGeom>
              <a:blipFill rotWithShape="0">
                <a:blip r:embed="rId13"/>
                <a:stretch>
                  <a:fillRect l="-19672" t="-16393" r="-50820" b="-22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2824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3" grpId="0"/>
      <p:bldP spid="70" grpId="0" animBg="1"/>
      <p:bldP spid="71" grpId="0" animBg="1"/>
      <p:bldP spid="72" grpId="0" animBg="1"/>
      <p:bldP spid="73" grpId="0" animBg="1"/>
      <p:bldP spid="3" grpId="0" animBg="1"/>
      <p:bldP spid="16" grpId="0"/>
      <p:bldP spid="4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F9F8D52-88CC-460E-8571-2BBBC54467AF}"/>
              </a:ext>
            </a:extLst>
          </p:cNvPr>
          <p:cNvSpPr>
            <a:spLocks noGrp="1"/>
          </p:cNvSpPr>
          <p:nvPr>
            <p:ph sz="quarter" idx="10"/>
          </p:nvPr>
        </p:nvSpPr>
        <p:spPr/>
        <p:txBody>
          <a:bodyPr/>
          <a:lstStyle/>
          <a:p>
            <a:r>
              <a:rPr lang="en-US" altLang="zh-TW" dirty="0"/>
              <a:t>If you can use seq2seq, you can use transformer.</a:t>
            </a:r>
            <a:endParaRPr lang="zh-TW" altLang="en-US" dirty="0"/>
          </a:p>
        </p:txBody>
      </p:sp>
      <p:sp>
        <p:nvSpPr>
          <p:cNvPr id="2" name="標題 1">
            <a:extLst>
              <a:ext uri="{FF2B5EF4-FFF2-40B4-BE49-F238E27FC236}">
                <a16:creationId xmlns:a16="http://schemas.microsoft.com/office/drawing/2014/main" id="{18DA0822-75EB-4E1B-A9A0-DA1BB1C90F54}"/>
              </a:ext>
            </a:extLst>
          </p:cNvPr>
          <p:cNvSpPr>
            <a:spLocks noGrp="1"/>
          </p:cNvSpPr>
          <p:nvPr>
            <p:ph type="title"/>
          </p:nvPr>
        </p:nvSpPr>
        <p:spPr/>
        <p:txBody>
          <a:bodyPr/>
          <a:lstStyle/>
          <a:p>
            <a:r>
              <a:rPr lang="en-US" altLang="zh-TW" dirty="0"/>
              <a:t>Example Application </a:t>
            </a:r>
            <a:endParaRPr lang="zh-TW" altLang="en-US" dirty="0"/>
          </a:p>
        </p:txBody>
      </p:sp>
      <p:sp>
        <p:nvSpPr>
          <p:cNvPr id="4" name="矩形 3">
            <a:extLst>
              <a:ext uri="{FF2B5EF4-FFF2-40B4-BE49-F238E27FC236}">
                <a16:creationId xmlns:a16="http://schemas.microsoft.com/office/drawing/2014/main" id="{07E3FEBF-3359-486B-A8BA-7407BB0A99C3}"/>
              </a:ext>
            </a:extLst>
          </p:cNvPr>
          <p:cNvSpPr/>
          <p:nvPr/>
        </p:nvSpPr>
        <p:spPr>
          <a:xfrm>
            <a:off x="6855590" y="6308208"/>
            <a:ext cx="3312702" cy="369332"/>
          </a:xfrm>
          <a:prstGeom prst="rect">
            <a:avLst/>
          </a:prstGeom>
        </p:spPr>
        <p:txBody>
          <a:bodyPr wrap="none">
            <a:spAutoFit/>
          </a:bodyPr>
          <a:lstStyle/>
          <a:p>
            <a:r>
              <a:rPr lang="en-US" altLang="zh-TW" dirty="0"/>
              <a:t>https://arxiv.org/abs/1801.10198</a:t>
            </a:r>
            <a:endParaRPr lang="zh-TW" altLang="en-US" dirty="0"/>
          </a:p>
        </p:txBody>
      </p:sp>
      <p:pic>
        <p:nvPicPr>
          <p:cNvPr id="6" name="圖片 5">
            <a:extLst>
              <a:ext uri="{FF2B5EF4-FFF2-40B4-BE49-F238E27FC236}">
                <a16:creationId xmlns:a16="http://schemas.microsoft.com/office/drawing/2014/main" id="{2AA3A89F-A6A6-4B2E-A7DE-97E25DB0D153}"/>
              </a:ext>
            </a:extLst>
          </p:cNvPr>
          <p:cNvPicPr>
            <a:picLocks noChangeAspect="1"/>
          </p:cNvPicPr>
          <p:nvPr/>
        </p:nvPicPr>
        <p:blipFill>
          <a:blip r:embed="rId2"/>
          <a:stretch>
            <a:fillRect/>
          </a:stretch>
        </p:blipFill>
        <p:spPr>
          <a:xfrm>
            <a:off x="2358390" y="4684689"/>
            <a:ext cx="7680960" cy="1336503"/>
          </a:xfrm>
          <a:prstGeom prst="rect">
            <a:avLst/>
          </a:prstGeom>
        </p:spPr>
      </p:pic>
      <p:sp>
        <p:nvSpPr>
          <p:cNvPr id="7" name="矩形: 圓角 6">
            <a:extLst>
              <a:ext uri="{FF2B5EF4-FFF2-40B4-BE49-F238E27FC236}">
                <a16:creationId xmlns:a16="http://schemas.microsoft.com/office/drawing/2014/main" id="{711EA221-FB74-44AA-BC73-89993B0AF484}"/>
              </a:ext>
            </a:extLst>
          </p:cNvPr>
          <p:cNvSpPr/>
          <p:nvPr/>
        </p:nvSpPr>
        <p:spPr>
          <a:xfrm>
            <a:off x="4969262" y="2698762"/>
            <a:ext cx="2253476" cy="123856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800" dirty="0"/>
              <a:t>Summarizer </a:t>
            </a:r>
            <a:endParaRPr lang="zh-TW" altLang="en-US" sz="2800" dirty="0"/>
          </a:p>
        </p:txBody>
      </p:sp>
      <p:pic>
        <p:nvPicPr>
          <p:cNvPr id="8" name="Picture 4" descr="ãdocumentãçåçæå°çµæ">
            <a:extLst>
              <a:ext uri="{FF2B5EF4-FFF2-40B4-BE49-F238E27FC236}">
                <a16:creationId xmlns:a16="http://schemas.microsoft.com/office/drawing/2014/main" id="{624B560E-4D60-446A-9B0D-21202542254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0563" y="2663076"/>
            <a:ext cx="957864" cy="1173227"/>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067FFE26-27D3-4157-B8ED-5743BB3DAFFD}"/>
              </a:ext>
            </a:extLst>
          </p:cNvPr>
          <p:cNvSpPr txBox="1"/>
          <p:nvPr/>
        </p:nvSpPr>
        <p:spPr>
          <a:xfrm>
            <a:off x="2058316" y="3786132"/>
            <a:ext cx="2622358" cy="523220"/>
          </a:xfrm>
          <a:prstGeom prst="rect">
            <a:avLst/>
          </a:prstGeom>
          <a:noFill/>
        </p:spPr>
        <p:txBody>
          <a:bodyPr wrap="square" rtlCol="0">
            <a:spAutoFit/>
          </a:bodyPr>
          <a:lstStyle/>
          <a:p>
            <a:pPr algn="ctr"/>
            <a:r>
              <a:rPr lang="en-US" altLang="zh-TW" sz="2800" dirty="0"/>
              <a:t>Document Set </a:t>
            </a:r>
            <a:endParaRPr lang="zh-TW" altLang="en-US" sz="2800" dirty="0"/>
          </a:p>
        </p:txBody>
      </p:sp>
      <p:pic>
        <p:nvPicPr>
          <p:cNvPr id="1026" name="Picture 2" descr="ãwikiãçåçæå°çµæ">
            <a:extLst>
              <a:ext uri="{FF2B5EF4-FFF2-40B4-BE49-F238E27FC236}">
                <a16:creationId xmlns:a16="http://schemas.microsoft.com/office/drawing/2014/main" id="{9941611D-989D-4A50-9D09-EE8C966DB2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0148" y="2561459"/>
            <a:ext cx="1541910" cy="1541910"/>
          </a:xfrm>
          <a:prstGeom prst="rect">
            <a:avLst/>
          </a:prstGeom>
          <a:noFill/>
          <a:extLst>
            <a:ext uri="{909E8E84-426E-40DD-AFC4-6F175D3DCCD1}">
              <a14:hiddenFill xmlns:a14="http://schemas.microsoft.com/office/drawing/2010/main">
                <a:solidFill>
                  <a:srgbClr val="FFFFFF"/>
                </a:solidFill>
              </a14:hiddenFill>
            </a:ext>
          </a:extLst>
        </p:spPr>
      </p:pic>
      <p:sp>
        <p:nvSpPr>
          <p:cNvPr id="10" name="箭號: 向右 9">
            <a:extLst>
              <a:ext uri="{FF2B5EF4-FFF2-40B4-BE49-F238E27FC236}">
                <a16:creationId xmlns:a16="http://schemas.microsoft.com/office/drawing/2014/main" id="{4CE597F1-C576-41D4-9140-952BE2580E26}"/>
              </a:ext>
            </a:extLst>
          </p:cNvPr>
          <p:cNvSpPr/>
          <p:nvPr/>
        </p:nvSpPr>
        <p:spPr>
          <a:xfrm>
            <a:off x="4010804" y="3061655"/>
            <a:ext cx="873080" cy="5326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箭號: 向右 11">
            <a:extLst>
              <a:ext uri="{FF2B5EF4-FFF2-40B4-BE49-F238E27FC236}">
                <a16:creationId xmlns:a16="http://schemas.microsoft.com/office/drawing/2014/main" id="{D8FD2FCC-B789-493C-85B8-1D5715E98EFE}"/>
              </a:ext>
            </a:extLst>
          </p:cNvPr>
          <p:cNvSpPr/>
          <p:nvPr/>
        </p:nvSpPr>
        <p:spPr>
          <a:xfrm>
            <a:off x="7308116" y="3076067"/>
            <a:ext cx="873080" cy="5326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848415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kumimoji="1" lang="en-US" altLang="zh-CN" dirty="0"/>
              <a:t>Self-attention</a:t>
            </a:r>
            <a:r>
              <a:rPr kumimoji="1" lang="zh-CN" altLang="en-US" dirty="0"/>
              <a:t>与全连接层混合，怎样混合更有效？</a:t>
            </a:r>
            <a:endParaRPr kumimoji="1" lang="en-US" altLang="zh-CN" dirty="0"/>
          </a:p>
          <a:p>
            <a:pPr lvl="1"/>
            <a:r>
              <a:rPr kumimoji="1" lang="zh-CN" altLang="en-US" dirty="0"/>
              <a:t> 实验结果表明，底层多些</a:t>
            </a:r>
            <a:r>
              <a:rPr kumimoji="1" lang="en-US" altLang="zh-CN" dirty="0"/>
              <a:t>Self-attention</a:t>
            </a:r>
            <a:r>
              <a:rPr kumimoji="1" lang="zh-CN" altLang="en-US" dirty="0"/>
              <a:t>，后续再多一些全连接效果更好</a:t>
            </a:r>
          </a:p>
        </p:txBody>
      </p:sp>
      <p:sp>
        <p:nvSpPr>
          <p:cNvPr id="3" name="标题 2"/>
          <p:cNvSpPr>
            <a:spLocks noGrp="1"/>
          </p:cNvSpPr>
          <p:nvPr>
            <p:ph type="title"/>
          </p:nvPr>
        </p:nvSpPr>
        <p:spPr/>
        <p:txBody>
          <a:bodyPr/>
          <a:lstStyle/>
          <a:p>
            <a:r>
              <a:rPr kumimoji="1" lang="zh-CN" altLang="en-US" dirty="0"/>
              <a:t>一些问题</a:t>
            </a:r>
          </a:p>
        </p:txBody>
      </p:sp>
    </p:spTree>
    <p:extLst>
      <p:ext uri="{BB962C8B-B14F-4D97-AF65-F5344CB8AC3E}">
        <p14:creationId xmlns:p14="http://schemas.microsoft.com/office/powerpoint/2010/main" val="15181330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sz="quarter" idx="10"/>
          </p:nvPr>
        </p:nvSpPr>
        <p:spPr/>
        <p:txBody>
          <a:bodyPr/>
          <a:lstStyle/>
          <a:p>
            <a:endParaRPr kumimoji="1" lang="zh-CN" altLang="en-US"/>
          </a:p>
        </p:txBody>
      </p:sp>
    </p:spTree>
    <p:extLst>
      <p:ext uri="{BB962C8B-B14F-4D97-AF65-F5344CB8AC3E}">
        <p14:creationId xmlns:p14="http://schemas.microsoft.com/office/powerpoint/2010/main" val="1977483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例</a:t>
            </a:r>
            <a:endParaRPr lang="zh-TW" altLang="en-US" dirty="0"/>
          </a:p>
        </p:txBody>
      </p:sp>
      <p:cxnSp>
        <p:nvCxnSpPr>
          <p:cNvPr id="4" name="直線單箭頭接點 3"/>
          <p:cNvCxnSpPr/>
          <p:nvPr/>
        </p:nvCxnSpPr>
        <p:spPr>
          <a:xfrm rot="16200000">
            <a:off x="8629363" y="2370912"/>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rot="16200000">
            <a:off x="6982376" y="2338561"/>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群組 5"/>
          <p:cNvGrpSpPr/>
          <p:nvPr/>
        </p:nvGrpSpPr>
        <p:grpSpPr>
          <a:xfrm>
            <a:off x="7117299" y="5593146"/>
            <a:ext cx="342900" cy="461962"/>
            <a:chOff x="1882729" y="2137119"/>
            <a:chExt cx="342900" cy="461962"/>
          </a:xfrm>
        </p:grpSpPr>
        <p:sp>
          <p:nvSpPr>
            <p:cNvPr id="7" name="矩形 6"/>
            <p:cNvSpPr/>
            <p:nvPr/>
          </p:nvSpPr>
          <p:spPr>
            <a:xfrm>
              <a:off x="1882729" y="223236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 name="Object 12"/>
            <p:cNvGraphicFramePr>
              <a:graphicFrameLocks noChangeAspect="1"/>
            </p:cNvGraphicFramePr>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0" name=""/>
                        <p:cNvPicPr>
                          <a:picLocks noChangeAspect="1" noChangeArrowheads="1"/>
                        </p:cNvPicPr>
                        <p:nvPr/>
                      </p:nvPicPr>
                      <p:blipFill>
                        <a:blip r:embed="rId4"/>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 name="群組 8"/>
          <p:cNvGrpSpPr/>
          <p:nvPr/>
        </p:nvGrpSpPr>
        <p:grpSpPr>
          <a:xfrm>
            <a:off x="8724563" y="5624272"/>
            <a:ext cx="376238" cy="461963"/>
            <a:chOff x="1876911" y="2719848"/>
            <a:chExt cx="376238" cy="461963"/>
          </a:xfrm>
        </p:grpSpPr>
        <p:sp>
          <p:nvSpPr>
            <p:cNvPr id="10" name="矩形 9"/>
            <p:cNvSpPr/>
            <p:nvPr/>
          </p:nvSpPr>
          <p:spPr>
            <a:xfrm>
              <a:off x="1876911" y="280269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nvGraphicFramePr>
          <p:xfrm>
            <a:off x="1900724" y="2719848"/>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0" name=""/>
                        <p:cNvPicPr>
                          <a:picLocks noChangeAspect="1" noChangeArrowheads="1"/>
                        </p:cNvPicPr>
                        <p:nvPr/>
                      </p:nvPicPr>
                      <p:blipFill>
                        <a:blip r:embed="rId6"/>
                        <a:srcRect/>
                        <a:stretch>
                          <a:fillRect/>
                        </a:stretch>
                      </p:blipFill>
                      <p:spPr bwMode="auto">
                        <a:xfrm>
                          <a:off x="1900724" y="271984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橢圓 11"/>
          <p:cNvSpPr/>
          <p:nvPr/>
        </p:nvSpPr>
        <p:spPr>
          <a:xfrm rot="16200000">
            <a:off x="7053475" y="401648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3" name="橢圓 12"/>
          <p:cNvSpPr/>
          <p:nvPr/>
        </p:nvSpPr>
        <p:spPr>
          <a:xfrm rot="16200000">
            <a:off x="8601170" y="405679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4" name="橢圓 13"/>
          <p:cNvSpPr/>
          <p:nvPr/>
        </p:nvSpPr>
        <p:spPr>
          <a:xfrm rot="16200000">
            <a:off x="7019801" y="233856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 name="橢圓 14"/>
          <p:cNvSpPr/>
          <p:nvPr/>
        </p:nvSpPr>
        <p:spPr>
          <a:xfrm rot="16200000">
            <a:off x="8592477" y="234866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nvGrpSpPr>
          <p:cNvPr id="18" name="群組 17"/>
          <p:cNvGrpSpPr/>
          <p:nvPr/>
        </p:nvGrpSpPr>
        <p:grpSpPr>
          <a:xfrm rot="16200000">
            <a:off x="7594547" y="4322261"/>
            <a:ext cx="1037222" cy="1638300"/>
            <a:chOff x="1013669" y="3459098"/>
            <a:chExt cx="1588876" cy="1638300"/>
          </a:xfrm>
        </p:grpSpPr>
        <p:cxnSp>
          <p:nvCxnSpPr>
            <p:cNvPr id="19" name="直線單箭頭接點 1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p:cNvGrpSpPr/>
            <p:nvPr/>
          </p:nvGrpSpPr>
          <p:grpSpPr>
            <a:xfrm>
              <a:off x="1025705" y="3459098"/>
              <a:ext cx="1576840" cy="1638300"/>
              <a:chOff x="1025705" y="3459098"/>
              <a:chExt cx="1576840" cy="1638300"/>
            </a:xfrm>
          </p:grpSpPr>
          <p:cxnSp>
            <p:nvCxnSpPr>
              <p:cNvPr id="21" name="直線單箭頭接點 2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 name="群組 54"/>
          <p:cNvGrpSpPr/>
          <p:nvPr/>
        </p:nvGrpSpPr>
        <p:grpSpPr>
          <a:xfrm>
            <a:off x="3624363" y="4001430"/>
            <a:ext cx="342900" cy="461962"/>
            <a:chOff x="1882729" y="2137119"/>
            <a:chExt cx="342900" cy="461962"/>
          </a:xfrm>
        </p:grpSpPr>
        <p:sp>
          <p:nvSpPr>
            <p:cNvPr id="56" name="矩形 55"/>
            <p:cNvSpPr/>
            <p:nvPr/>
          </p:nvSpPr>
          <p:spPr>
            <a:xfrm>
              <a:off x="1882729" y="2232369"/>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57" name="Object 12"/>
            <p:cNvGraphicFramePr>
              <a:graphicFrameLocks noChangeAspect="1"/>
            </p:cNvGraphicFramePr>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name="方程式" r:id="rId7" imgW="152280" imgH="215640" progId="Equation.3">
                    <p:embed/>
                  </p:oleObj>
                </mc:Choice>
                <mc:Fallback>
                  <p:oleObj name="方程式" r:id="rId7" imgW="152280" imgH="215640" progId="Equation.3">
                    <p:embed/>
                    <p:pic>
                      <p:nvPicPr>
                        <p:cNvPr id="0" name=""/>
                        <p:cNvPicPr>
                          <a:picLocks noChangeAspect="1" noChangeArrowheads="1"/>
                        </p:cNvPicPr>
                        <p:nvPr/>
                      </p:nvPicPr>
                      <p:blipFill>
                        <a:blip r:embed="rId8"/>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8" name="群組 57"/>
          <p:cNvGrpSpPr/>
          <p:nvPr/>
        </p:nvGrpSpPr>
        <p:grpSpPr>
          <a:xfrm>
            <a:off x="5231628" y="4003466"/>
            <a:ext cx="391033" cy="461963"/>
            <a:chOff x="1876911" y="2719786"/>
            <a:chExt cx="391033" cy="461963"/>
          </a:xfrm>
        </p:grpSpPr>
        <p:sp>
          <p:nvSpPr>
            <p:cNvPr id="59" name="矩形 58"/>
            <p:cNvSpPr/>
            <p:nvPr/>
          </p:nvSpPr>
          <p:spPr>
            <a:xfrm>
              <a:off x="1876911" y="2802698"/>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60" name="Object 12"/>
            <p:cNvGraphicFramePr>
              <a:graphicFrameLocks noChangeAspect="1"/>
            </p:cNvGraphicFramePr>
            <p:nvPr/>
          </p:nvGraphicFramePr>
          <p:xfrm>
            <a:off x="1888532" y="2719786"/>
            <a:ext cx="379412" cy="461963"/>
          </p:xfrm>
          <a:graphic>
            <a:graphicData uri="http://schemas.openxmlformats.org/presentationml/2006/ole">
              <mc:AlternateContent xmlns:mc="http://schemas.openxmlformats.org/markup-compatibility/2006">
                <mc:Choice xmlns:v="urn:schemas-microsoft-com:vml" Requires="v">
                  <p:oleObj name="方程式" r:id="rId9" imgW="177480" imgH="215640" progId="Equation.3">
                    <p:embed/>
                  </p:oleObj>
                </mc:Choice>
                <mc:Fallback>
                  <p:oleObj name="方程式" r:id="rId9" imgW="177480" imgH="215640" progId="Equation.3">
                    <p:embed/>
                    <p:pic>
                      <p:nvPicPr>
                        <p:cNvPr id="0" name=""/>
                        <p:cNvPicPr>
                          <a:picLocks noChangeAspect="1" noChangeArrowheads="1"/>
                        </p:cNvPicPr>
                        <p:nvPr/>
                      </p:nvPicPr>
                      <p:blipFill>
                        <a:blip r:embed="rId10"/>
                        <a:srcRect/>
                        <a:stretch>
                          <a:fillRect/>
                        </a:stretch>
                      </p:blipFill>
                      <p:spPr bwMode="auto">
                        <a:xfrm>
                          <a:off x="1888532" y="2719786"/>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4" name="群組 63"/>
          <p:cNvGrpSpPr/>
          <p:nvPr/>
        </p:nvGrpSpPr>
        <p:grpSpPr>
          <a:xfrm rot="16200000">
            <a:off x="7594547" y="2659736"/>
            <a:ext cx="1037222" cy="1638300"/>
            <a:chOff x="1013669" y="3459098"/>
            <a:chExt cx="1588876" cy="1638300"/>
          </a:xfrm>
        </p:grpSpPr>
        <p:cxnSp>
          <p:nvCxnSpPr>
            <p:cNvPr id="65" name="直線單箭頭接點 64"/>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6" name="群組 65"/>
            <p:cNvGrpSpPr/>
            <p:nvPr/>
          </p:nvGrpSpPr>
          <p:grpSpPr>
            <a:xfrm>
              <a:off x="1025705" y="3459098"/>
              <a:ext cx="1576840" cy="1638300"/>
              <a:chOff x="1025705" y="3459098"/>
              <a:chExt cx="1576840" cy="1638300"/>
            </a:xfrm>
          </p:grpSpPr>
          <p:cxnSp>
            <p:nvCxnSpPr>
              <p:cNvPr id="67" name="直線單箭頭接點 66"/>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0" name="手繪多邊形 69"/>
          <p:cNvSpPr/>
          <p:nvPr/>
        </p:nvSpPr>
        <p:spPr>
          <a:xfrm>
            <a:off x="5416550" y="4445001"/>
            <a:ext cx="1828800" cy="319831"/>
          </a:xfrm>
          <a:custGeom>
            <a:avLst/>
            <a:gdLst>
              <a:gd name="connsiteX0" fmla="*/ 0 w 1828800"/>
              <a:gd name="connsiteY0" fmla="*/ 0 h 319831"/>
              <a:gd name="connsiteX1" fmla="*/ 1016000 w 1828800"/>
              <a:gd name="connsiteY1" fmla="*/ 317500 h 319831"/>
              <a:gd name="connsiteX2" fmla="*/ 1828800 w 1828800"/>
              <a:gd name="connsiteY2" fmla="*/ 152400 h 319831"/>
            </a:gdLst>
            <a:ahLst/>
            <a:cxnLst>
              <a:cxn ang="0">
                <a:pos x="connsiteX0" y="connsiteY0"/>
              </a:cxn>
              <a:cxn ang="0">
                <a:pos x="connsiteX1" y="connsiteY1"/>
              </a:cxn>
              <a:cxn ang="0">
                <a:pos x="connsiteX2" y="connsiteY2"/>
              </a:cxn>
            </a:cxnLst>
            <a:rect l="l" t="t" r="r" b="b"/>
            <a:pathLst>
              <a:path w="1828800" h="319831">
                <a:moveTo>
                  <a:pt x="0" y="0"/>
                </a:moveTo>
                <a:cubicBezTo>
                  <a:pt x="355600" y="146050"/>
                  <a:pt x="711200" y="292100"/>
                  <a:pt x="1016000" y="317500"/>
                </a:cubicBezTo>
                <a:cubicBezTo>
                  <a:pt x="1320800" y="342900"/>
                  <a:pt x="1828800" y="152400"/>
                  <a:pt x="1828800" y="1524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手繪多邊形 70"/>
          <p:cNvSpPr/>
          <p:nvPr/>
        </p:nvSpPr>
        <p:spPr>
          <a:xfrm>
            <a:off x="5403850" y="4457701"/>
            <a:ext cx="3416300" cy="624441"/>
          </a:xfrm>
          <a:custGeom>
            <a:avLst/>
            <a:gdLst>
              <a:gd name="connsiteX0" fmla="*/ 0 w 3416300"/>
              <a:gd name="connsiteY0" fmla="*/ 0 h 624441"/>
              <a:gd name="connsiteX1" fmla="*/ 1854200 w 3416300"/>
              <a:gd name="connsiteY1" fmla="*/ 622300 h 624441"/>
              <a:gd name="connsiteX2" fmla="*/ 3416300 w 3416300"/>
              <a:gd name="connsiteY2" fmla="*/ 165100 h 624441"/>
            </a:gdLst>
            <a:ahLst/>
            <a:cxnLst>
              <a:cxn ang="0">
                <a:pos x="connsiteX0" y="connsiteY0"/>
              </a:cxn>
              <a:cxn ang="0">
                <a:pos x="connsiteX1" y="connsiteY1"/>
              </a:cxn>
              <a:cxn ang="0">
                <a:pos x="connsiteX2" y="connsiteY2"/>
              </a:cxn>
            </a:cxnLst>
            <a:rect l="l" t="t" r="r" b="b"/>
            <a:pathLst>
              <a:path w="3416300" h="624441">
                <a:moveTo>
                  <a:pt x="0" y="0"/>
                </a:moveTo>
                <a:cubicBezTo>
                  <a:pt x="642408" y="297391"/>
                  <a:pt x="1284817" y="594783"/>
                  <a:pt x="1854200" y="622300"/>
                </a:cubicBezTo>
                <a:cubicBezTo>
                  <a:pt x="2423583" y="649817"/>
                  <a:pt x="2919941" y="407458"/>
                  <a:pt x="3416300" y="1651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手繪多邊形 71"/>
          <p:cNvSpPr/>
          <p:nvPr/>
        </p:nvSpPr>
        <p:spPr>
          <a:xfrm>
            <a:off x="3790950" y="4445001"/>
            <a:ext cx="3479800" cy="511221"/>
          </a:xfrm>
          <a:custGeom>
            <a:avLst/>
            <a:gdLst>
              <a:gd name="connsiteX0" fmla="*/ 0 w 3479800"/>
              <a:gd name="connsiteY0" fmla="*/ 0 h 511221"/>
              <a:gd name="connsiteX1" fmla="*/ 1600200 w 3479800"/>
              <a:gd name="connsiteY1" fmla="*/ 508000 h 511221"/>
              <a:gd name="connsiteX2" fmla="*/ 3479800 w 3479800"/>
              <a:gd name="connsiteY2" fmla="*/ 177800 h 511221"/>
            </a:gdLst>
            <a:ahLst/>
            <a:cxnLst>
              <a:cxn ang="0">
                <a:pos x="connsiteX0" y="connsiteY0"/>
              </a:cxn>
              <a:cxn ang="0">
                <a:pos x="connsiteX1" y="connsiteY1"/>
              </a:cxn>
              <a:cxn ang="0">
                <a:pos x="connsiteX2" y="connsiteY2"/>
              </a:cxn>
            </a:cxnLst>
            <a:rect l="l" t="t" r="r" b="b"/>
            <a:pathLst>
              <a:path w="3479800" h="511221">
                <a:moveTo>
                  <a:pt x="0" y="0"/>
                </a:moveTo>
                <a:cubicBezTo>
                  <a:pt x="510116" y="239183"/>
                  <a:pt x="1020233" y="478367"/>
                  <a:pt x="1600200" y="508000"/>
                </a:cubicBezTo>
                <a:cubicBezTo>
                  <a:pt x="2180167" y="537633"/>
                  <a:pt x="2829983" y="357716"/>
                  <a:pt x="3479800" y="1778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手繪多邊形 72"/>
          <p:cNvSpPr/>
          <p:nvPr/>
        </p:nvSpPr>
        <p:spPr>
          <a:xfrm>
            <a:off x="3803650" y="4445001"/>
            <a:ext cx="5143500" cy="1004985"/>
          </a:xfrm>
          <a:custGeom>
            <a:avLst/>
            <a:gdLst>
              <a:gd name="connsiteX0" fmla="*/ 0 w 5143500"/>
              <a:gd name="connsiteY0" fmla="*/ 0 h 1004985"/>
              <a:gd name="connsiteX1" fmla="*/ 2438400 w 5143500"/>
              <a:gd name="connsiteY1" fmla="*/ 1003300 h 1004985"/>
              <a:gd name="connsiteX2" fmla="*/ 5143500 w 5143500"/>
              <a:gd name="connsiteY2" fmla="*/ 190500 h 1004985"/>
            </a:gdLst>
            <a:ahLst/>
            <a:cxnLst>
              <a:cxn ang="0">
                <a:pos x="connsiteX0" y="connsiteY0"/>
              </a:cxn>
              <a:cxn ang="0">
                <a:pos x="connsiteX1" y="connsiteY1"/>
              </a:cxn>
              <a:cxn ang="0">
                <a:pos x="connsiteX2" y="connsiteY2"/>
              </a:cxn>
            </a:cxnLst>
            <a:rect l="l" t="t" r="r" b="b"/>
            <a:pathLst>
              <a:path w="5143500" h="1004985">
                <a:moveTo>
                  <a:pt x="0" y="0"/>
                </a:moveTo>
                <a:cubicBezTo>
                  <a:pt x="790575" y="485775"/>
                  <a:pt x="1581150" y="971550"/>
                  <a:pt x="2438400" y="1003300"/>
                </a:cubicBezTo>
                <a:cubicBezTo>
                  <a:pt x="3295650" y="1035050"/>
                  <a:pt x="4219575" y="612775"/>
                  <a:pt x="5143500" y="1905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手繪多邊形 2"/>
          <p:cNvSpPr/>
          <p:nvPr/>
        </p:nvSpPr>
        <p:spPr>
          <a:xfrm>
            <a:off x="3829319" y="3347673"/>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1931266" y="5502793"/>
            <a:ext cx="4871870"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所有权重均为</a:t>
            </a:r>
            <a:r>
              <a:rPr lang="en-US" altLang="zh-TW" sz="2400" dirty="0">
                <a:latin typeface="Microsoft YaHei" charset="-122"/>
                <a:ea typeface="Microsoft YaHei" charset="-122"/>
                <a:cs typeface="Microsoft YaHei" charset="-122"/>
              </a:rPr>
              <a:t> “1”, </a:t>
            </a:r>
            <a:r>
              <a:rPr lang="zh-CN" altLang="en-US" sz="2400" dirty="0">
                <a:latin typeface="Microsoft YaHei" charset="-122"/>
                <a:ea typeface="Microsoft YaHei" charset="-122"/>
                <a:cs typeface="Microsoft YaHei" charset="-122"/>
              </a:rPr>
              <a:t> 没有偏置项</a:t>
            </a:r>
            <a:endParaRPr lang="zh-TW" altLang="en-US" sz="2400" dirty="0">
              <a:latin typeface="Microsoft YaHei" charset="-122"/>
              <a:ea typeface="Microsoft YaHei" charset="-122"/>
              <a:cs typeface="Microsoft YaHei" charset="-122"/>
            </a:endParaRPr>
          </a:p>
        </p:txBody>
      </p:sp>
      <p:sp>
        <p:nvSpPr>
          <p:cNvPr id="49" name="文字方塊 48"/>
          <p:cNvSpPr txBox="1"/>
          <p:nvPr/>
        </p:nvSpPr>
        <p:spPr>
          <a:xfrm>
            <a:off x="1938018" y="6015296"/>
            <a:ext cx="5320384"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所有激活函数均为线性</a:t>
            </a:r>
            <a:endParaRPr lang="zh-TW" altLang="en-US" sz="2400" dirty="0">
              <a:latin typeface="Microsoft YaHei" charset="-122"/>
              <a:ea typeface="Microsoft YaHei" charset="-122"/>
              <a:cs typeface="Microsoft YaHei" charset="-122"/>
            </a:endParaRPr>
          </a:p>
        </p:txBody>
      </p:sp>
      <p:cxnSp>
        <p:nvCxnSpPr>
          <p:cNvPr id="25" name="直線接點 24"/>
          <p:cNvCxnSpPr/>
          <p:nvPr/>
        </p:nvCxnSpPr>
        <p:spPr>
          <a:xfrm flipH="1">
            <a:off x="7163888" y="2496258"/>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flipH="1">
            <a:off x="8747545" y="2475342"/>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flipH="1">
            <a:off x="7197938" y="4159975"/>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p:cNvCxnSpPr/>
          <p:nvPr/>
        </p:nvCxnSpPr>
        <p:spPr>
          <a:xfrm flipH="1">
            <a:off x="8757162" y="4193431"/>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群組 23"/>
          <p:cNvGrpSpPr/>
          <p:nvPr/>
        </p:nvGrpSpPr>
        <p:grpSpPr>
          <a:xfrm>
            <a:off x="1330896" y="867526"/>
            <a:ext cx="4535297" cy="613438"/>
            <a:chOff x="3463673" y="119351"/>
            <a:chExt cx="4535297" cy="613438"/>
          </a:xfrm>
        </p:grpSpPr>
        <p:sp>
          <p:nvSpPr>
            <p:cNvPr id="26" name="文字方塊 25"/>
            <p:cNvSpPr txBox="1"/>
            <p:nvPr/>
          </p:nvSpPr>
          <p:spPr>
            <a:xfrm>
              <a:off x="3463673" y="173004"/>
              <a:ext cx="2195749"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输入</a:t>
              </a:r>
              <a:r>
                <a:rPr lang="en-US" altLang="zh-TW" sz="2400" dirty="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27" name="文字方塊 26"/>
                <p:cNvSpPr txBox="1"/>
                <p:nvPr/>
              </p:nvSpPr>
              <p:spPr>
                <a:xfrm>
                  <a:off x="5790380" y="119351"/>
                  <a:ext cx="486095"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panose="02040503050406030204" pitchFamily="18" charset="0"/>
                                <a:ea typeface="Microsoft YaHei" charset="-122"/>
                                <a:cs typeface="Microsoft YaHei" charset="-122"/>
                              </a:rPr>
                            </m:ctrlPr>
                          </m:dPr>
                          <m:e>
                            <m:eqArr>
                              <m:eqArrPr>
                                <m:ctrlPr>
                                  <a:rPr lang="en-US" altLang="zh-TW" sz="2400" i="1">
                                    <a:latin typeface="Cambria Math" panose="02040503050406030204" pitchFamily="18" charset="0"/>
                                    <a:ea typeface="Microsoft YaHei" charset="-122"/>
                                    <a:cs typeface="Microsoft YaHei" charset="-122"/>
                                  </a:rPr>
                                </m:ctrlPr>
                              </m:eqArrPr>
                              <m:e>
                                <m:r>
                                  <a:rPr lang="en-US" altLang="zh-TW" sz="2400" i="1">
                                    <a:latin typeface="Cambria Math" charset="0"/>
                                    <a:ea typeface="Microsoft YaHei" charset="-122"/>
                                    <a:cs typeface="Microsoft YaHei" charset="-122"/>
                                  </a:rPr>
                                  <m:t>1</m:t>
                                </m:r>
                              </m:e>
                              <m:e>
                                <m:r>
                                  <a:rPr lang="en-US" altLang="zh-TW" sz="2400" i="1">
                                    <a:latin typeface="Cambria Math" charset="0"/>
                                    <a:ea typeface="Microsoft YaHei" charset="-122"/>
                                    <a:cs typeface="Microsoft YaHei" charset="-122"/>
                                  </a:rPr>
                                  <m:t>1</m:t>
                                </m:r>
                              </m:e>
                            </m:eqArr>
                          </m:e>
                        </m:d>
                      </m:oMath>
                    </m:oMathPara>
                  </a14:m>
                  <a:endParaRPr lang="zh-TW" altLang="en-US" sz="2400" dirty="0">
                    <a:latin typeface="Microsoft YaHei" charset="-122"/>
                    <a:ea typeface="Microsoft YaHei" charset="-122"/>
                    <a:cs typeface="Microsoft YaHei" charset="-122"/>
                  </a:endParaRPr>
                </a:p>
              </p:txBody>
            </p:sp>
          </mc:Choice>
          <mc:Fallback xmlns="">
            <p:sp>
              <p:nvSpPr>
                <p:cNvPr id="27" name="文字方塊 26"/>
                <p:cNvSpPr txBox="1">
                  <a:spLocks noRot="1" noChangeAspect="1" noMove="1" noResize="1" noEditPoints="1" noAdjustHandles="1" noChangeArrowheads="1" noChangeShapeType="1" noTextEdit="1"/>
                </p:cNvSpPr>
                <p:nvPr/>
              </p:nvSpPr>
              <p:spPr>
                <a:xfrm>
                  <a:off x="5790380" y="119351"/>
                  <a:ext cx="463653" cy="613438"/>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2" name="文字方塊 61"/>
                <p:cNvSpPr txBox="1"/>
                <p:nvPr/>
              </p:nvSpPr>
              <p:spPr>
                <a:xfrm>
                  <a:off x="6309285" y="119351"/>
                  <a:ext cx="486095"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panose="02040503050406030204" pitchFamily="18" charset="0"/>
                                <a:ea typeface="Microsoft YaHei" charset="-122"/>
                                <a:cs typeface="Microsoft YaHei" charset="-122"/>
                              </a:rPr>
                            </m:ctrlPr>
                          </m:dPr>
                          <m:e>
                            <m:eqArr>
                              <m:eqArrPr>
                                <m:ctrlPr>
                                  <a:rPr lang="en-US" altLang="zh-TW" sz="2400" i="1">
                                    <a:latin typeface="Cambria Math" panose="02040503050406030204" pitchFamily="18" charset="0"/>
                                    <a:ea typeface="Microsoft YaHei" charset="-122"/>
                                    <a:cs typeface="Microsoft YaHei" charset="-122"/>
                                  </a:rPr>
                                </m:ctrlPr>
                              </m:eqArrPr>
                              <m:e>
                                <m:r>
                                  <a:rPr lang="en-US" altLang="zh-TW" sz="2400" i="1">
                                    <a:latin typeface="Cambria Math" charset="0"/>
                                    <a:ea typeface="Microsoft YaHei" charset="-122"/>
                                    <a:cs typeface="Microsoft YaHei" charset="-122"/>
                                  </a:rPr>
                                  <m:t>1</m:t>
                                </m:r>
                              </m:e>
                              <m:e>
                                <m:r>
                                  <a:rPr lang="en-US" altLang="zh-TW" sz="2400" i="1">
                                    <a:latin typeface="Cambria Math" charset="0"/>
                                    <a:ea typeface="Microsoft YaHei" charset="-122"/>
                                    <a:cs typeface="Microsoft YaHei" charset="-122"/>
                                  </a:rPr>
                                  <m:t>1</m:t>
                                </m:r>
                              </m:e>
                            </m:eqArr>
                          </m:e>
                        </m:d>
                      </m:oMath>
                    </m:oMathPara>
                  </a14:m>
                  <a:endParaRPr lang="zh-TW" altLang="en-US" sz="2400" dirty="0">
                    <a:latin typeface="Microsoft YaHei" charset="-122"/>
                    <a:ea typeface="Microsoft YaHei" charset="-122"/>
                    <a:cs typeface="Microsoft YaHei" charset="-122"/>
                  </a:endParaRPr>
                </a:p>
              </p:txBody>
            </p:sp>
          </mc:Choice>
          <mc:Fallback xmlns="">
            <p:sp>
              <p:nvSpPr>
                <p:cNvPr id="62" name="文字方塊 61"/>
                <p:cNvSpPr txBox="1">
                  <a:spLocks noRot="1" noChangeAspect="1" noMove="1" noResize="1" noEditPoints="1" noAdjustHandles="1" noChangeArrowheads="1" noChangeShapeType="1" noTextEdit="1"/>
                </p:cNvSpPr>
                <p:nvPr/>
              </p:nvSpPr>
              <p:spPr>
                <a:xfrm>
                  <a:off x="6309285" y="119351"/>
                  <a:ext cx="463653" cy="613438"/>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文字方塊 73"/>
                <p:cNvSpPr txBox="1"/>
                <p:nvPr/>
              </p:nvSpPr>
              <p:spPr>
                <a:xfrm>
                  <a:off x="6825367" y="119351"/>
                  <a:ext cx="486095"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panose="02040503050406030204" pitchFamily="18" charset="0"/>
                                <a:ea typeface="Microsoft YaHei" charset="-122"/>
                                <a:cs typeface="Microsoft YaHei" charset="-122"/>
                              </a:rPr>
                            </m:ctrlPr>
                          </m:dPr>
                          <m:e>
                            <m:eqArr>
                              <m:eqArrPr>
                                <m:ctrlPr>
                                  <a:rPr lang="en-US" altLang="zh-TW" sz="2400" i="1">
                                    <a:latin typeface="Cambria Math" panose="02040503050406030204" pitchFamily="18" charset="0"/>
                                    <a:ea typeface="Microsoft YaHei" charset="-122"/>
                                    <a:cs typeface="Microsoft YaHei" charset="-122"/>
                                  </a:rPr>
                                </m:ctrlPr>
                              </m:eqArrPr>
                              <m:e>
                                <m:r>
                                  <a:rPr lang="en-US" altLang="zh-TW" sz="2400" i="1">
                                    <a:latin typeface="Cambria Math" charset="0"/>
                                    <a:ea typeface="Microsoft YaHei" charset="-122"/>
                                    <a:cs typeface="Microsoft YaHei" charset="-122"/>
                                  </a:rPr>
                                  <m:t>2</m:t>
                                </m:r>
                              </m:e>
                              <m:e>
                                <m:r>
                                  <a:rPr lang="en-US" altLang="zh-TW" sz="2400" i="1">
                                    <a:latin typeface="Cambria Math" charset="0"/>
                                    <a:ea typeface="Microsoft YaHei" charset="-122"/>
                                    <a:cs typeface="Microsoft YaHei" charset="-122"/>
                                  </a:rPr>
                                  <m:t>2</m:t>
                                </m:r>
                              </m:e>
                            </m:eqArr>
                          </m:e>
                        </m:d>
                      </m:oMath>
                    </m:oMathPara>
                  </a14:m>
                  <a:endParaRPr lang="zh-TW" altLang="en-US" sz="2400" dirty="0">
                    <a:latin typeface="Microsoft YaHei" charset="-122"/>
                    <a:ea typeface="Microsoft YaHei" charset="-122"/>
                    <a:cs typeface="Microsoft YaHei" charset="-122"/>
                  </a:endParaRPr>
                </a:p>
              </p:txBody>
            </p:sp>
          </mc:Choice>
          <mc:Fallback xmlns="">
            <p:sp>
              <p:nvSpPr>
                <p:cNvPr id="74" name="文字方塊 73"/>
                <p:cNvSpPr txBox="1">
                  <a:spLocks noRot="1" noChangeAspect="1" noMove="1" noResize="1" noEditPoints="1" noAdjustHandles="1" noChangeArrowheads="1" noChangeShapeType="1" noTextEdit="1"/>
                </p:cNvSpPr>
                <p:nvPr/>
              </p:nvSpPr>
              <p:spPr>
                <a:xfrm>
                  <a:off x="6825367" y="119351"/>
                  <a:ext cx="463652" cy="613438"/>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文字方塊 74"/>
                <p:cNvSpPr txBox="1"/>
                <p:nvPr/>
              </p:nvSpPr>
              <p:spPr>
                <a:xfrm>
                  <a:off x="7394638" y="176816"/>
                  <a:ext cx="604332" cy="369332"/>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400" i="1">
                            <a:latin typeface="Cambria Math" charset="0"/>
                            <a:ea typeface="Microsoft YaHei" charset="-122"/>
                            <a:cs typeface="Microsoft YaHei" charset="-122"/>
                          </a:rPr>
                          <m:t>……</m:t>
                        </m:r>
                      </m:oMath>
                    </m:oMathPara>
                  </a14:m>
                  <a:endParaRPr lang="zh-TW" altLang="en-US" sz="2400" dirty="0">
                    <a:latin typeface="Microsoft YaHei" charset="-122"/>
                    <a:ea typeface="Microsoft YaHei" charset="-122"/>
                    <a:cs typeface="Microsoft YaHei" charset="-122"/>
                  </a:endParaRPr>
                </a:p>
              </p:txBody>
            </p:sp>
          </mc:Choice>
          <mc:Fallback xmlns="">
            <p:sp>
              <p:nvSpPr>
                <p:cNvPr id="75" name="文字方塊 74"/>
                <p:cNvSpPr txBox="1">
                  <a:spLocks noRot="1" noChangeAspect="1" noMove="1" noResize="1" noEditPoints="1" noAdjustHandles="1" noChangeArrowheads="1" noChangeShapeType="1" noTextEdit="1"/>
                </p:cNvSpPr>
                <p:nvPr/>
              </p:nvSpPr>
              <p:spPr>
                <a:xfrm>
                  <a:off x="7394638" y="176816"/>
                  <a:ext cx="581891" cy="369332"/>
                </a:xfrm>
                <a:prstGeom prst="rect">
                  <a:avLst/>
                </a:prstGeom>
                <a:blipFill>
                  <a:blip r:embed="rId19"/>
                  <a:stretch>
                    <a:fillRect/>
                  </a:stretch>
                </a:blipFill>
              </p:spPr>
              <p:txBody>
                <a:bodyPr/>
                <a:lstStyle/>
                <a:p>
                  <a:r>
                    <a:rPr lang="zh-TW" altLang="en-US">
                      <a:noFill/>
                    </a:rPr>
                    <a:t> </a:t>
                  </a:r>
                </a:p>
              </p:txBody>
            </p:sp>
          </mc:Fallback>
        </mc:AlternateContent>
      </p:grpSp>
      <p:sp>
        <p:nvSpPr>
          <p:cNvPr id="29" name="文字方塊 28"/>
          <p:cNvSpPr txBox="1"/>
          <p:nvPr/>
        </p:nvSpPr>
        <p:spPr>
          <a:xfrm>
            <a:off x="7112000" y="5696255"/>
            <a:ext cx="362858"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dirty="0"/>
          </a:p>
        </p:txBody>
      </p:sp>
      <p:sp>
        <p:nvSpPr>
          <p:cNvPr id="76" name="文字方塊 75"/>
          <p:cNvSpPr txBox="1"/>
          <p:nvPr/>
        </p:nvSpPr>
        <p:spPr>
          <a:xfrm>
            <a:off x="8709951" y="5710402"/>
            <a:ext cx="362858"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dirty="0"/>
          </a:p>
        </p:txBody>
      </p:sp>
      <p:sp>
        <p:nvSpPr>
          <p:cNvPr id="77" name="文字方塊 76"/>
          <p:cNvSpPr txBox="1"/>
          <p:nvPr/>
        </p:nvSpPr>
        <p:spPr>
          <a:xfrm>
            <a:off x="3624060" y="4008668"/>
            <a:ext cx="36285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a:t>
            </a:r>
            <a:endParaRPr lang="zh-TW" altLang="en-US" sz="2400" dirty="0"/>
          </a:p>
        </p:txBody>
      </p:sp>
      <p:sp>
        <p:nvSpPr>
          <p:cNvPr id="78" name="文字方塊 77"/>
          <p:cNvSpPr txBox="1"/>
          <p:nvPr/>
        </p:nvSpPr>
        <p:spPr>
          <a:xfrm>
            <a:off x="5222011" y="4022815"/>
            <a:ext cx="36285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a:t>
            </a:r>
            <a:endParaRPr lang="zh-TW" altLang="en-US" sz="2400" dirty="0"/>
          </a:p>
        </p:txBody>
      </p:sp>
      <p:sp>
        <p:nvSpPr>
          <p:cNvPr id="30" name="文字方塊 29"/>
          <p:cNvSpPr txBox="1"/>
          <p:nvPr/>
        </p:nvSpPr>
        <p:spPr>
          <a:xfrm>
            <a:off x="1462078" y="3967613"/>
            <a:ext cx="2043843" cy="461665"/>
          </a:xfrm>
          <a:prstGeom prst="rect">
            <a:avLst/>
          </a:prstGeom>
          <a:noFill/>
        </p:spPr>
        <p:txBody>
          <a:bodyPr wrap="square" rtlCol="0">
            <a:spAutoFit/>
          </a:bodyPr>
          <a:lstStyle/>
          <a:p>
            <a:pPr algn="ctr"/>
            <a:r>
              <a:rPr lang="zh-CN" altLang="en-US" sz="2400">
                <a:latin typeface="Microsoft YaHei" charset="-122"/>
                <a:ea typeface="Microsoft YaHei" charset="-122"/>
                <a:cs typeface="Microsoft YaHei" charset="-122"/>
              </a:rPr>
              <a:t>给定初始状态</a:t>
            </a:r>
            <a:endParaRPr lang="zh-TW" altLang="en-US" sz="2400" dirty="0">
              <a:latin typeface="Microsoft YaHei" charset="-122"/>
              <a:ea typeface="Microsoft YaHei" charset="-122"/>
              <a:cs typeface="Microsoft YaHei" charset="-122"/>
            </a:endParaRPr>
          </a:p>
        </p:txBody>
      </p:sp>
      <p:sp>
        <p:nvSpPr>
          <p:cNvPr id="79" name="文字方塊 78"/>
          <p:cNvSpPr txBox="1"/>
          <p:nvPr/>
        </p:nvSpPr>
        <p:spPr>
          <a:xfrm>
            <a:off x="7533307" y="3655039"/>
            <a:ext cx="362858"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2</a:t>
            </a:r>
            <a:endParaRPr lang="zh-TW" altLang="en-US" sz="2400" dirty="0"/>
          </a:p>
        </p:txBody>
      </p:sp>
      <p:sp>
        <p:nvSpPr>
          <p:cNvPr id="80" name="文字方塊 79"/>
          <p:cNvSpPr txBox="1"/>
          <p:nvPr/>
        </p:nvSpPr>
        <p:spPr>
          <a:xfrm>
            <a:off x="9074009" y="3655039"/>
            <a:ext cx="362858"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2</a:t>
            </a:r>
            <a:endParaRPr lang="zh-TW" altLang="en-US" sz="2400" dirty="0"/>
          </a:p>
        </p:txBody>
      </p:sp>
      <p:sp>
        <p:nvSpPr>
          <p:cNvPr id="81" name="文字方塊 80"/>
          <p:cNvSpPr txBox="1"/>
          <p:nvPr/>
        </p:nvSpPr>
        <p:spPr>
          <a:xfrm>
            <a:off x="7498556" y="1914103"/>
            <a:ext cx="36285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4</a:t>
            </a:r>
            <a:endParaRPr lang="zh-TW" altLang="en-US" sz="2400" dirty="0"/>
          </a:p>
        </p:txBody>
      </p:sp>
      <p:sp>
        <p:nvSpPr>
          <p:cNvPr id="82" name="文字方塊 81"/>
          <p:cNvSpPr txBox="1"/>
          <p:nvPr/>
        </p:nvSpPr>
        <p:spPr>
          <a:xfrm>
            <a:off x="9100801" y="1942034"/>
            <a:ext cx="36285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4</a:t>
            </a:r>
            <a:endParaRPr lang="zh-TW" altLang="en-US" sz="2400" dirty="0"/>
          </a:p>
        </p:txBody>
      </p:sp>
      <p:sp>
        <p:nvSpPr>
          <p:cNvPr id="84" name="文字方塊 83"/>
          <p:cNvSpPr txBox="1"/>
          <p:nvPr/>
        </p:nvSpPr>
        <p:spPr>
          <a:xfrm>
            <a:off x="1343867" y="1618124"/>
            <a:ext cx="1587164" cy="461665"/>
          </a:xfrm>
          <a:prstGeom prst="rect">
            <a:avLst/>
          </a:prstGeom>
          <a:noFill/>
        </p:spPr>
        <p:txBody>
          <a:bodyPr wrap="square" rtlCol="0">
            <a:spAutoFit/>
          </a:bodyPr>
          <a:lstStyle/>
          <a:p>
            <a:r>
              <a:rPr lang="zh-CN" altLang="en-US" sz="2400">
                <a:latin typeface="Microsoft YaHei" charset="-122"/>
                <a:ea typeface="Microsoft YaHei" charset="-122"/>
                <a:cs typeface="Microsoft YaHei" charset="-122"/>
              </a:rPr>
              <a:t>输出</a:t>
            </a:r>
            <a:r>
              <a:rPr lang="en-US" altLang="zh-TW" sz="2400" dirty="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85" name="文字方塊 84"/>
              <p:cNvSpPr txBox="1"/>
              <p:nvPr/>
            </p:nvSpPr>
            <p:spPr>
              <a:xfrm>
                <a:off x="3662093" y="1536642"/>
                <a:ext cx="463653"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r>
                                <a:rPr lang="en-US" altLang="zh-TW" sz="2400" i="1">
                                  <a:latin typeface="Cambria Math" panose="02040503050406030204" pitchFamily="18" charset="0"/>
                                </a:rPr>
                                <m:t>4</m:t>
                              </m:r>
                            </m:e>
                            <m:e>
                              <m:r>
                                <a:rPr lang="en-US" altLang="zh-TW" sz="2400" i="1">
                                  <a:latin typeface="Cambria Math" panose="02040503050406030204" pitchFamily="18" charset="0"/>
                                </a:rPr>
                                <m:t>4</m:t>
                              </m:r>
                            </m:e>
                          </m:eqArr>
                        </m:e>
                      </m:d>
                    </m:oMath>
                  </m:oMathPara>
                </a14:m>
                <a:endParaRPr lang="zh-TW" altLang="en-US" sz="2400" dirty="0"/>
              </a:p>
            </p:txBody>
          </p:sp>
        </mc:Choice>
        <mc:Fallback xmlns="">
          <p:sp>
            <p:nvSpPr>
              <p:cNvPr id="85" name="文字方塊 84"/>
              <p:cNvSpPr txBox="1">
                <a:spLocks noRot="1" noChangeAspect="1" noMove="1" noResize="1" noEditPoints="1" noAdjustHandles="1" noChangeArrowheads="1" noChangeShapeType="1" noTextEdit="1"/>
              </p:cNvSpPr>
              <p:nvPr/>
            </p:nvSpPr>
            <p:spPr>
              <a:xfrm>
                <a:off x="3662093" y="1536642"/>
                <a:ext cx="463653" cy="613438"/>
              </a:xfrm>
              <a:prstGeom prst="rect">
                <a:avLst/>
              </a:prstGeom>
              <a:blipFill rotWithShape="0">
                <a:blip r:embed="rId20"/>
                <a:stretch>
                  <a:fillRect/>
                </a:stretch>
              </a:blipFill>
            </p:spPr>
            <p:txBody>
              <a:bodyPr/>
              <a:lstStyle/>
              <a:p>
                <a:r>
                  <a:rPr lang="zh-CN" altLang="en-US">
                    <a:noFill/>
                  </a:rPr>
                  <a:t> </a:t>
                </a:r>
              </a:p>
            </p:txBody>
          </p:sp>
        </mc:Fallback>
      </mc:AlternateContent>
      <p:sp>
        <p:nvSpPr>
          <p:cNvPr id="89" name="手繪多邊形 46"/>
          <p:cNvSpPr/>
          <p:nvPr/>
        </p:nvSpPr>
        <p:spPr>
          <a:xfrm>
            <a:off x="5440718" y="3346270"/>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文字方塊 15"/>
          <p:cNvSpPr txBox="1"/>
          <p:nvPr/>
        </p:nvSpPr>
        <p:spPr>
          <a:xfrm>
            <a:off x="4151317" y="3169402"/>
            <a:ext cx="967403" cy="461665"/>
          </a:xfrm>
          <a:prstGeom prst="rect">
            <a:avLst/>
          </a:prstGeom>
          <a:noFill/>
        </p:spPr>
        <p:txBody>
          <a:bodyPr wrap="square" rtlCol="0">
            <a:spAutoFit/>
          </a:bodyPr>
          <a:lstStyle/>
          <a:p>
            <a:r>
              <a:rPr lang="zh-CN" altLang="en-US" sz="2400" dirty="0">
                <a:solidFill>
                  <a:srgbClr val="FF0000"/>
                </a:solidFill>
                <a:latin typeface="Microsoft YaHei" charset="-122"/>
                <a:ea typeface="Microsoft YaHei" charset="-122"/>
                <a:cs typeface="Microsoft YaHei" charset="-122"/>
              </a:rPr>
              <a:t>存储</a:t>
            </a:r>
            <a:endParaRPr lang="zh-TW" altLang="en-US" sz="2400" dirty="0">
              <a:solidFill>
                <a:srgbClr val="FF0000"/>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86" name="文本框 85"/>
              <p:cNvSpPr txBox="1"/>
              <p:nvPr/>
            </p:nvSpPr>
            <p:spPr>
              <a:xfrm>
                <a:off x="7106432" y="1565054"/>
                <a:ext cx="366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acc>
                            <m:accPr>
                              <m:chr m:val="̂"/>
                              <m:ctrlPr>
                                <a:rPr kumimoji="1" lang="zh-CN" altLang="en-US" sz="2400" i="1">
                                  <a:latin typeface="Cambria Math" panose="02040503050406030204" pitchFamily="18" charset="0"/>
                                </a:rPr>
                              </m:ctrlPr>
                            </m:accPr>
                            <m:e>
                              <m:r>
                                <a:rPr kumimoji="1" lang="en-US" altLang="zh-CN" sz="2400" i="1">
                                  <a:latin typeface="Cambria Math" charset="0"/>
                                </a:rPr>
                                <m:t>𝑦</m:t>
                              </m:r>
                            </m:e>
                          </m:acc>
                        </m:e>
                        <m:sub>
                          <m:r>
                            <a:rPr kumimoji="1" lang="en-US" altLang="zh-CN" sz="2400" b="0" i="1" smtClean="0">
                              <a:latin typeface="Cambria Math" charset="0"/>
                            </a:rPr>
                            <m:t>1</m:t>
                          </m:r>
                        </m:sub>
                      </m:sSub>
                    </m:oMath>
                  </m:oMathPara>
                </a14:m>
                <a:endParaRPr kumimoji="1" lang="zh-CN" altLang="en-US" sz="2400" dirty="0"/>
              </a:p>
            </p:txBody>
          </p:sp>
        </mc:Choice>
        <mc:Fallback xmlns="">
          <p:sp>
            <p:nvSpPr>
              <p:cNvPr id="86" name="文本框 85"/>
              <p:cNvSpPr txBox="1">
                <a:spLocks noRot="1" noChangeAspect="1" noMove="1" noResize="1" noEditPoints="1" noAdjustHandles="1" noChangeArrowheads="1" noChangeShapeType="1" noTextEdit="1"/>
              </p:cNvSpPr>
              <p:nvPr/>
            </p:nvSpPr>
            <p:spPr>
              <a:xfrm>
                <a:off x="7106432" y="1565054"/>
                <a:ext cx="366639" cy="369332"/>
              </a:xfrm>
              <a:prstGeom prst="rect">
                <a:avLst/>
              </a:prstGeom>
              <a:blipFill rotWithShape="0">
                <a:blip r:embed="rId21"/>
                <a:stretch>
                  <a:fillRect l="-20000" t="-18333" r="-51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p:cNvSpPr txBox="1"/>
              <p:nvPr/>
            </p:nvSpPr>
            <p:spPr>
              <a:xfrm>
                <a:off x="8790401" y="1627815"/>
                <a:ext cx="3737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acc>
                            <m:accPr>
                              <m:chr m:val="̂"/>
                              <m:ctrlPr>
                                <a:rPr kumimoji="1" lang="zh-CN" altLang="en-US" sz="2400" i="1">
                                  <a:latin typeface="Cambria Math" panose="02040503050406030204" pitchFamily="18" charset="0"/>
                                </a:rPr>
                              </m:ctrlPr>
                            </m:accPr>
                            <m:e>
                              <m:r>
                                <a:rPr kumimoji="1" lang="en-US" altLang="zh-CN" sz="2400" i="1">
                                  <a:latin typeface="Cambria Math" charset="0"/>
                                </a:rPr>
                                <m:t>𝑦</m:t>
                              </m:r>
                            </m:e>
                          </m:acc>
                        </m:e>
                        <m:sub>
                          <m:r>
                            <a:rPr kumimoji="1" lang="en-US" altLang="zh-CN" sz="2400" b="0" i="1" smtClean="0">
                              <a:latin typeface="Cambria Math" charset="0"/>
                            </a:rPr>
                            <m:t>2</m:t>
                          </m:r>
                        </m:sub>
                      </m:sSub>
                    </m:oMath>
                  </m:oMathPara>
                </a14:m>
                <a:endParaRPr kumimoji="1" lang="zh-CN" altLang="en-US" sz="2400" dirty="0"/>
              </a:p>
            </p:txBody>
          </p:sp>
        </mc:Choice>
        <mc:Fallback xmlns="">
          <p:sp>
            <p:nvSpPr>
              <p:cNvPr id="87" name="文本框 86"/>
              <p:cNvSpPr txBox="1">
                <a:spLocks noRot="1" noChangeAspect="1" noMove="1" noResize="1" noEditPoints="1" noAdjustHandles="1" noChangeArrowheads="1" noChangeShapeType="1" noTextEdit="1"/>
              </p:cNvSpPr>
              <p:nvPr/>
            </p:nvSpPr>
            <p:spPr>
              <a:xfrm>
                <a:off x="8790401" y="1627815"/>
                <a:ext cx="373756" cy="369332"/>
              </a:xfrm>
              <a:prstGeom prst="rect">
                <a:avLst/>
              </a:prstGeom>
              <a:blipFill rotWithShape="0">
                <a:blip r:embed="rId22"/>
                <a:stretch>
                  <a:fillRect l="-19672" t="-16393" r="-50820" b="-22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197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9" grpId="0"/>
      <p:bldP spid="29" grpId="0" animBg="1"/>
      <p:bldP spid="76" grpId="0" animBg="1"/>
      <p:bldP spid="77" grpId="0" animBg="1"/>
      <p:bldP spid="78" grpId="0" animBg="1"/>
      <p:bldP spid="30" grpId="0"/>
      <p:bldP spid="79" grpId="0" animBg="1"/>
      <p:bldP spid="80" grpId="0" animBg="1"/>
      <p:bldP spid="81" grpId="0" animBg="1"/>
      <p:bldP spid="82" grpId="0" animBg="1"/>
      <p:bldP spid="84" grpId="0"/>
      <p:bldP spid="85" grpId="0"/>
      <p:bldP spid="8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7"/>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a:t>例</a:t>
            </a:r>
            <a:endParaRPr lang="zh-TW" altLang="en-US" dirty="0"/>
          </a:p>
        </p:txBody>
      </p:sp>
      <p:cxnSp>
        <p:nvCxnSpPr>
          <p:cNvPr id="4" name="直線單箭頭接點 3"/>
          <p:cNvCxnSpPr/>
          <p:nvPr/>
        </p:nvCxnSpPr>
        <p:spPr>
          <a:xfrm rot="16200000">
            <a:off x="8629363" y="2370912"/>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rot="16200000">
            <a:off x="6982376" y="2338561"/>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群組 5"/>
          <p:cNvGrpSpPr/>
          <p:nvPr/>
        </p:nvGrpSpPr>
        <p:grpSpPr>
          <a:xfrm>
            <a:off x="7117299" y="5593146"/>
            <a:ext cx="342900" cy="461962"/>
            <a:chOff x="1882729" y="2137119"/>
            <a:chExt cx="342900" cy="461962"/>
          </a:xfrm>
        </p:grpSpPr>
        <p:sp>
          <p:nvSpPr>
            <p:cNvPr id="7" name="矩形 6"/>
            <p:cNvSpPr/>
            <p:nvPr/>
          </p:nvSpPr>
          <p:spPr>
            <a:xfrm>
              <a:off x="1882729" y="223236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 name="Object 12"/>
            <p:cNvGraphicFramePr>
              <a:graphicFrameLocks noChangeAspect="1"/>
            </p:cNvGraphicFramePr>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0" name=""/>
                        <p:cNvPicPr>
                          <a:picLocks noChangeAspect="1" noChangeArrowheads="1"/>
                        </p:cNvPicPr>
                        <p:nvPr/>
                      </p:nvPicPr>
                      <p:blipFill>
                        <a:blip r:embed="rId4"/>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 name="群組 8"/>
          <p:cNvGrpSpPr/>
          <p:nvPr/>
        </p:nvGrpSpPr>
        <p:grpSpPr>
          <a:xfrm>
            <a:off x="8724563" y="5624272"/>
            <a:ext cx="376238" cy="461963"/>
            <a:chOff x="1876911" y="2719848"/>
            <a:chExt cx="376238" cy="461963"/>
          </a:xfrm>
        </p:grpSpPr>
        <p:sp>
          <p:nvSpPr>
            <p:cNvPr id="10" name="矩形 9"/>
            <p:cNvSpPr/>
            <p:nvPr/>
          </p:nvSpPr>
          <p:spPr>
            <a:xfrm>
              <a:off x="1876911" y="280269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nvGraphicFramePr>
          <p:xfrm>
            <a:off x="1900724" y="2719848"/>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0" name=""/>
                        <p:cNvPicPr>
                          <a:picLocks noChangeAspect="1" noChangeArrowheads="1"/>
                        </p:cNvPicPr>
                        <p:nvPr/>
                      </p:nvPicPr>
                      <p:blipFill>
                        <a:blip r:embed="rId6"/>
                        <a:srcRect/>
                        <a:stretch>
                          <a:fillRect/>
                        </a:stretch>
                      </p:blipFill>
                      <p:spPr bwMode="auto">
                        <a:xfrm>
                          <a:off x="1900724" y="271984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橢圓 11"/>
          <p:cNvSpPr/>
          <p:nvPr/>
        </p:nvSpPr>
        <p:spPr>
          <a:xfrm rot="16200000">
            <a:off x="7053475" y="401648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3" name="橢圓 12"/>
          <p:cNvSpPr/>
          <p:nvPr/>
        </p:nvSpPr>
        <p:spPr>
          <a:xfrm rot="16200000">
            <a:off x="8601170" y="405679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4" name="橢圓 13"/>
          <p:cNvSpPr/>
          <p:nvPr/>
        </p:nvSpPr>
        <p:spPr>
          <a:xfrm rot="16200000">
            <a:off x="7019801" y="233856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 name="橢圓 14"/>
          <p:cNvSpPr/>
          <p:nvPr/>
        </p:nvSpPr>
        <p:spPr>
          <a:xfrm rot="16200000">
            <a:off x="8592477" y="234866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nvGrpSpPr>
          <p:cNvPr id="18" name="群組 17"/>
          <p:cNvGrpSpPr/>
          <p:nvPr/>
        </p:nvGrpSpPr>
        <p:grpSpPr>
          <a:xfrm rot="16200000">
            <a:off x="7594547" y="4322261"/>
            <a:ext cx="1037222" cy="1638300"/>
            <a:chOff x="1013669" y="3459098"/>
            <a:chExt cx="1588876" cy="1638300"/>
          </a:xfrm>
        </p:grpSpPr>
        <p:cxnSp>
          <p:nvCxnSpPr>
            <p:cNvPr id="19" name="直線單箭頭接點 1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p:cNvGrpSpPr/>
            <p:nvPr/>
          </p:nvGrpSpPr>
          <p:grpSpPr>
            <a:xfrm>
              <a:off x="1025705" y="3459098"/>
              <a:ext cx="1576840" cy="1638300"/>
              <a:chOff x="1025705" y="3459098"/>
              <a:chExt cx="1576840" cy="1638300"/>
            </a:xfrm>
          </p:grpSpPr>
          <p:cxnSp>
            <p:nvCxnSpPr>
              <p:cNvPr id="21" name="直線單箭頭接點 2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36" name="Object 12"/>
          <p:cNvGraphicFramePr>
            <a:graphicFrameLocks noChangeAspect="1"/>
          </p:cNvGraphicFramePr>
          <p:nvPr/>
        </p:nvGraphicFramePr>
        <p:xfrm>
          <a:off x="8767483" y="1471359"/>
          <a:ext cx="379412" cy="461963"/>
        </p:xfrm>
        <a:graphic>
          <a:graphicData uri="http://schemas.openxmlformats.org/presentationml/2006/ole">
            <mc:AlternateContent xmlns:mc="http://schemas.openxmlformats.org/markup-compatibility/2006">
              <mc:Choice xmlns:v="urn:schemas-microsoft-com:vml" Requires="v">
                <p:oleObj name="方程式" r:id="rId7" imgW="177480" imgH="215640" progId="Equation.3">
                  <p:embed/>
                </p:oleObj>
              </mc:Choice>
              <mc:Fallback>
                <p:oleObj name="方程式" r:id="rId7" imgW="177480" imgH="215640" progId="Equation.3">
                  <p:embed/>
                  <p:pic>
                    <p:nvPicPr>
                      <p:cNvPr id="0" name=""/>
                      <p:cNvPicPr>
                        <a:picLocks noChangeAspect="1" noChangeArrowheads="1"/>
                      </p:cNvPicPr>
                      <p:nvPr/>
                    </p:nvPicPr>
                    <p:blipFill>
                      <a:blip r:embed="rId8"/>
                      <a:srcRect/>
                      <a:stretch>
                        <a:fillRect/>
                      </a:stretch>
                    </p:blipFill>
                    <p:spPr bwMode="auto">
                      <a:xfrm>
                        <a:off x="8767483" y="1471359"/>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12"/>
          <p:cNvGraphicFramePr>
            <a:graphicFrameLocks noChangeAspect="1"/>
          </p:cNvGraphicFramePr>
          <p:nvPr/>
        </p:nvGraphicFramePr>
        <p:xfrm>
          <a:off x="7184022" y="1474775"/>
          <a:ext cx="352425" cy="461963"/>
        </p:xfrm>
        <a:graphic>
          <a:graphicData uri="http://schemas.openxmlformats.org/presentationml/2006/ole">
            <mc:AlternateContent xmlns:mc="http://schemas.openxmlformats.org/markup-compatibility/2006">
              <mc:Choice xmlns:v="urn:schemas-microsoft-com:vml" Requires="v">
                <p:oleObj name="方程式" r:id="rId9" imgW="164880" imgH="215640" progId="Equation.3">
                  <p:embed/>
                </p:oleObj>
              </mc:Choice>
              <mc:Fallback>
                <p:oleObj name="方程式" r:id="rId9" imgW="164880" imgH="215640" progId="Equation.3">
                  <p:embed/>
                  <p:pic>
                    <p:nvPicPr>
                      <p:cNvPr id="0" name=""/>
                      <p:cNvPicPr>
                        <a:picLocks noChangeAspect="1" noChangeArrowheads="1"/>
                      </p:cNvPicPr>
                      <p:nvPr/>
                    </p:nvPicPr>
                    <p:blipFill>
                      <a:blip r:embed="rId10"/>
                      <a:srcRect/>
                      <a:stretch>
                        <a:fillRect/>
                      </a:stretch>
                    </p:blipFill>
                    <p:spPr bwMode="auto">
                      <a:xfrm>
                        <a:off x="7184022" y="1474775"/>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5" name="群組 54"/>
          <p:cNvGrpSpPr/>
          <p:nvPr/>
        </p:nvGrpSpPr>
        <p:grpSpPr>
          <a:xfrm>
            <a:off x="3624363" y="4001430"/>
            <a:ext cx="342900" cy="461962"/>
            <a:chOff x="1882729" y="2137119"/>
            <a:chExt cx="342900" cy="461962"/>
          </a:xfrm>
        </p:grpSpPr>
        <p:sp>
          <p:nvSpPr>
            <p:cNvPr id="56" name="矩形 55"/>
            <p:cNvSpPr/>
            <p:nvPr/>
          </p:nvSpPr>
          <p:spPr>
            <a:xfrm>
              <a:off x="1882729" y="2232369"/>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57" name="Object 12"/>
            <p:cNvGraphicFramePr>
              <a:graphicFrameLocks noChangeAspect="1"/>
            </p:cNvGraphicFramePr>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name="方程式" r:id="rId11" imgW="152280" imgH="215640" progId="Equation.3">
                    <p:embed/>
                  </p:oleObj>
                </mc:Choice>
                <mc:Fallback>
                  <p:oleObj name="方程式" r:id="rId11" imgW="152280" imgH="215640" progId="Equation.3">
                    <p:embed/>
                    <p:pic>
                      <p:nvPicPr>
                        <p:cNvPr id="0" name=""/>
                        <p:cNvPicPr>
                          <a:picLocks noChangeAspect="1" noChangeArrowheads="1"/>
                        </p:cNvPicPr>
                        <p:nvPr/>
                      </p:nvPicPr>
                      <p:blipFill>
                        <a:blip r:embed="rId12"/>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8" name="群組 57"/>
          <p:cNvGrpSpPr/>
          <p:nvPr/>
        </p:nvGrpSpPr>
        <p:grpSpPr>
          <a:xfrm>
            <a:off x="5231628" y="4003466"/>
            <a:ext cx="391033" cy="461963"/>
            <a:chOff x="1876911" y="2719786"/>
            <a:chExt cx="391033" cy="461963"/>
          </a:xfrm>
        </p:grpSpPr>
        <p:sp>
          <p:nvSpPr>
            <p:cNvPr id="59" name="矩形 58"/>
            <p:cNvSpPr/>
            <p:nvPr/>
          </p:nvSpPr>
          <p:spPr>
            <a:xfrm>
              <a:off x="1876911" y="2802698"/>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60" name="Object 12"/>
            <p:cNvGraphicFramePr>
              <a:graphicFrameLocks noChangeAspect="1"/>
            </p:cNvGraphicFramePr>
            <p:nvPr/>
          </p:nvGraphicFramePr>
          <p:xfrm>
            <a:off x="1888532" y="2719786"/>
            <a:ext cx="379412" cy="461963"/>
          </p:xfrm>
          <a:graphic>
            <a:graphicData uri="http://schemas.openxmlformats.org/presentationml/2006/ole">
              <mc:AlternateContent xmlns:mc="http://schemas.openxmlformats.org/markup-compatibility/2006">
                <mc:Choice xmlns:v="urn:schemas-microsoft-com:vml" Requires="v">
                  <p:oleObj name="方程式" r:id="rId13" imgW="177480" imgH="215640" progId="Equation.3">
                    <p:embed/>
                  </p:oleObj>
                </mc:Choice>
                <mc:Fallback>
                  <p:oleObj name="方程式" r:id="rId13" imgW="177480" imgH="215640" progId="Equation.3">
                    <p:embed/>
                    <p:pic>
                      <p:nvPicPr>
                        <p:cNvPr id="0" name=""/>
                        <p:cNvPicPr>
                          <a:picLocks noChangeAspect="1" noChangeArrowheads="1"/>
                        </p:cNvPicPr>
                        <p:nvPr/>
                      </p:nvPicPr>
                      <p:blipFill>
                        <a:blip r:embed="rId14"/>
                        <a:srcRect/>
                        <a:stretch>
                          <a:fillRect/>
                        </a:stretch>
                      </p:blipFill>
                      <p:spPr bwMode="auto">
                        <a:xfrm>
                          <a:off x="1888532" y="2719786"/>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4" name="群組 63"/>
          <p:cNvGrpSpPr/>
          <p:nvPr/>
        </p:nvGrpSpPr>
        <p:grpSpPr>
          <a:xfrm rot="16200000">
            <a:off x="7594547" y="2659736"/>
            <a:ext cx="1037222" cy="1638300"/>
            <a:chOff x="1013669" y="3459098"/>
            <a:chExt cx="1588876" cy="1638300"/>
          </a:xfrm>
        </p:grpSpPr>
        <p:cxnSp>
          <p:nvCxnSpPr>
            <p:cNvPr id="65" name="直線單箭頭接點 64"/>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6" name="群組 65"/>
            <p:cNvGrpSpPr/>
            <p:nvPr/>
          </p:nvGrpSpPr>
          <p:grpSpPr>
            <a:xfrm>
              <a:off x="1025705" y="3459098"/>
              <a:ext cx="1576840" cy="1638300"/>
              <a:chOff x="1025705" y="3459098"/>
              <a:chExt cx="1576840" cy="1638300"/>
            </a:xfrm>
          </p:grpSpPr>
          <p:cxnSp>
            <p:nvCxnSpPr>
              <p:cNvPr id="67" name="直線單箭頭接點 66"/>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0" name="手繪多邊形 69"/>
          <p:cNvSpPr/>
          <p:nvPr/>
        </p:nvSpPr>
        <p:spPr>
          <a:xfrm>
            <a:off x="5416550" y="4445001"/>
            <a:ext cx="1828800" cy="319831"/>
          </a:xfrm>
          <a:custGeom>
            <a:avLst/>
            <a:gdLst>
              <a:gd name="connsiteX0" fmla="*/ 0 w 1828800"/>
              <a:gd name="connsiteY0" fmla="*/ 0 h 319831"/>
              <a:gd name="connsiteX1" fmla="*/ 1016000 w 1828800"/>
              <a:gd name="connsiteY1" fmla="*/ 317500 h 319831"/>
              <a:gd name="connsiteX2" fmla="*/ 1828800 w 1828800"/>
              <a:gd name="connsiteY2" fmla="*/ 152400 h 319831"/>
            </a:gdLst>
            <a:ahLst/>
            <a:cxnLst>
              <a:cxn ang="0">
                <a:pos x="connsiteX0" y="connsiteY0"/>
              </a:cxn>
              <a:cxn ang="0">
                <a:pos x="connsiteX1" y="connsiteY1"/>
              </a:cxn>
              <a:cxn ang="0">
                <a:pos x="connsiteX2" y="connsiteY2"/>
              </a:cxn>
            </a:cxnLst>
            <a:rect l="l" t="t" r="r" b="b"/>
            <a:pathLst>
              <a:path w="1828800" h="319831">
                <a:moveTo>
                  <a:pt x="0" y="0"/>
                </a:moveTo>
                <a:cubicBezTo>
                  <a:pt x="355600" y="146050"/>
                  <a:pt x="711200" y="292100"/>
                  <a:pt x="1016000" y="317500"/>
                </a:cubicBezTo>
                <a:cubicBezTo>
                  <a:pt x="1320800" y="342900"/>
                  <a:pt x="1828800" y="152400"/>
                  <a:pt x="1828800" y="1524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手繪多邊形 70"/>
          <p:cNvSpPr/>
          <p:nvPr/>
        </p:nvSpPr>
        <p:spPr>
          <a:xfrm>
            <a:off x="5403850" y="4457701"/>
            <a:ext cx="3416300" cy="624441"/>
          </a:xfrm>
          <a:custGeom>
            <a:avLst/>
            <a:gdLst>
              <a:gd name="connsiteX0" fmla="*/ 0 w 3416300"/>
              <a:gd name="connsiteY0" fmla="*/ 0 h 624441"/>
              <a:gd name="connsiteX1" fmla="*/ 1854200 w 3416300"/>
              <a:gd name="connsiteY1" fmla="*/ 622300 h 624441"/>
              <a:gd name="connsiteX2" fmla="*/ 3416300 w 3416300"/>
              <a:gd name="connsiteY2" fmla="*/ 165100 h 624441"/>
            </a:gdLst>
            <a:ahLst/>
            <a:cxnLst>
              <a:cxn ang="0">
                <a:pos x="connsiteX0" y="connsiteY0"/>
              </a:cxn>
              <a:cxn ang="0">
                <a:pos x="connsiteX1" y="connsiteY1"/>
              </a:cxn>
              <a:cxn ang="0">
                <a:pos x="connsiteX2" y="connsiteY2"/>
              </a:cxn>
            </a:cxnLst>
            <a:rect l="l" t="t" r="r" b="b"/>
            <a:pathLst>
              <a:path w="3416300" h="624441">
                <a:moveTo>
                  <a:pt x="0" y="0"/>
                </a:moveTo>
                <a:cubicBezTo>
                  <a:pt x="642408" y="297391"/>
                  <a:pt x="1284817" y="594783"/>
                  <a:pt x="1854200" y="622300"/>
                </a:cubicBezTo>
                <a:cubicBezTo>
                  <a:pt x="2423583" y="649817"/>
                  <a:pt x="2919941" y="407458"/>
                  <a:pt x="3416300" y="1651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手繪多邊形 71"/>
          <p:cNvSpPr/>
          <p:nvPr/>
        </p:nvSpPr>
        <p:spPr>
          <a:xfrm>
            <a:off x="3790950" y="4445001"/>
            <a:ext cx="3479800" cy="511221"/>
          </a:xfrm>
          <a:custGeom>
            <a:avLst/>
            <a:gdLst>
              <a:gd name="connsiteX0" fmla="*/ 0 w 3479800"/>
              <a:gd name="connsiteY0" fmla="*/ 0 h 511221"/>
              <a:gd name="connsiteX1" fmla="*/ 1600200 w 3479800"/>
              <a:gd name="connsiteY1" fmla="*/ 508000 h 511221"/>
              <a:gd name="connsiteX2" fmla="*/ 3479800 w 3479800"/>
              <a:gd name="connsiteY2" fmla="*/ 177800 h 511221"/>
            </a:gdLst>
            <a:ahLst/>
            <a:cxnLst>
              <a:cxn ang="0">
                <a:pos x="connsiteX0" y="connsiteY0"/>
              </a:cxn>
              <a:cxn ang="0">
                <a:pos x="connsiteX1" y="connsiteY1"/>
              </a:cxn>
              <a:cxn ang="0">
                <a:pos x="connsiteX2" y="connsiteY2"/>
              </a:cxn>
            </a:cxnLst>
            <a:rect l="l" t="t" r="r" b="b"/>
            <a:pathLst>
              <a:path w="3479800" h="511221">
                <a:moveTo>
                  <a:pt x="0" y="0"/>
                </a:moveTo>
                <a:cubicBezTo>
                  <a:pt x="510116" y="239183"/>
                  <a:pt x="1020233" y="478367"/>
                  <a:pt x="1600200" y="508000"/>
                </a:cubicBezTo>
                <a:cubicBezTo>
                  <a:pt x="2180167" y="537633"/>
                  <a:pt x="2829983" y="357716"/>
                  <a:pt x="3479800" y="1778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手繪多邊形 72"/>
          <p:cNvSpPr/>
          <p:nvPr/>
        </p:nvSpPr>
        <p:spPr>
          <a:xfrm>
            <a:off x="3803650" y="4445001"/>
            <a:ext cx="5143500" cy="1004985"/>
          </a:xfrm>
          <a:custGeom>
            <a:avLst/>
            <a:gdLst>
              <a:gd name="connsiteX0" fmla="*/ 0 w 5143500"/>
              <a:gd name="connsiteY0" fmla="*/ 0 h 1004985"/>
              <a:gd name="connsiteX1" fmla="*/ 2438400 w 5143500"/>
              <a:gd name="connsiteY1" fmla="*/ 1003300 h 1004985"/>
              <a:gd name="connsiteX2" fmla="*/ 5143500 w 5143500"/>
              <a:gd name="connsiteY2" fmla="*/ 190500 h 1004985"/>
            </a:gdLst>
            <a:ahLst/>
            <a:cxnLst>
              <a:cxn ang="0">
                <a:pos x="connsiteX0" y="connsiteY0"/>
              </a:cxn>
              <a:cxn ang="0">
                <a:pos x="connsiteX1" y="connsiteY1"/>
              </a:cxn>
              <a:cxn ang="0">
                <a:pos x="connsiteX2" y="connsiteY2"/>
              </a:cxn>
            </a:cxnLst>
            <a:rect l="l" t="t" r="r" b="b"/>
            <a:pathLst>
              <a:path w="5143500" h="1004985">
                <a:moveTo>
                  <a:pt x="0" y="0"/>
                </a:moveTo>
                <a:cubicBezTo>
                  <a:pt x="790575" y="485775"/>
                  <a:pt x="1581150" y="971550"/>
                  <a:pt x="2438400" y="1003300"/>
                </a:cubicBezTo>
                <a:cubicBezTo>
                  <a:pt x="3295650" y="1035050"/>
                  <a:pt x="4219575" y="612775"/>
                  <a:pt x="5143500" y="1905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手繪多邊形 2"/>
          <p:cNvSpPr/>
          <p:nvPr/>
        </p:nvSpPr>
        <p:spPr>
          <a:xfrm>
            <a:off x="3829319" y="3347673"/>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4151317" y="3169402"/>
            <a:ext cx="967403" cy="461665"/>
          </a:xfrm>
          <a:prstGeom prst="rect">
            <a:avLst/>
          </a:prstGeom>
          <a:noFill/>
        </p:spPr>
        <p:txBody>
          <a:bodyPr wrap="square" rtlCol="0">
            <a:spAutoFit/>
          </a:bodyPr>
          <a:lstStyle/>
          <a:p>
            <a:r>
              <a:rPr lang="zh-CN" altLang="en-US" sz="2400">
                <a:solidFill>
                  <a:srgbClr val="FF0000"/>
                </a:solidFill>
                <a:latin typeface="Microsoft YaHei" charset="-122"/>
                <a:ea typeface="Microsoft YaHei" charset="-122"/>
                <a:cs typeface="Microsoft YaHei" charset="-122"/>
              </a:rPr>
              <a:t>存储 </a:t>
            </a:r>
            <a:endParaRPr lang="zh-TW" altLang="en-US" sz="2400" dirty="0">
              <a:solidFill>
                <a:srgbClr val="FF0000"/>
              </a:solidFill>
              <a:latin typeface="Microsoft YaHei" charset="-122"/>
              <a:ea typeface="Microsoft YaHei" charset="-122"/>
              <a:cs typeface="Microsoft YaHei" charset="-122"/>
            </a:endParaRPr>
          </a:p>
        </p:txBody>
      </p:sp>
      <p:cxnSp>
        <p:nvCxnSpPr>
          <p:cNvPr id="25" name="直線接點 24"/>
          <p:cNvCxnSpPr/>
          <p:nvPr/>
        </p:nvCxnSpPr>
        <p:spPr>
          <a:xfrm flipH="1">
            <a:off x="7163888" y="2496258"/>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flipH="1">
            <a:off x="8747545" y="2475342"/>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flipH="1">
            <a:off x="7197938" y="4159975"/>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p:cNvCxnSpPr/>
          <p:nvPr/>
        </p:nvCxnSpPr>
        <p:spPr>
          <a:xfrm flipH="1">
            <a:off x="8757162" y="4193431"/>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7112000" y="5696255"/>
            <a:ext cx="362858"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dirty="0"/>
          </a:p>
        </p:txBody>
      </p:sp>
      <p:sp>
        <p:nvSpPr>
          <p:cNvPr id="76" name="文字方塊 75"/>
          <p:cNvSpPr txBox="1"/>
          <p:nvPr/>
        </p:nvSpPr>
        <p:spPr>
          <a:xfrm>
            <a:off x="8709951" y="5710402"/>
            <a:ext cx="362858"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dirty="0"/>
          </a:p>
        </p:txBody>
      </p:sp>
      <p:sp>
        <p:nvSpPr>
          <p:cNvPr id="77" name="文字方塊 76"/>
          <p:cNvSpPr txBox="1"/>
          <p:nvPr/>
        </p:nvSpPr>
        <p:spPr>
          <a:xfrm>
            <a:off x="3624060" y="4008668"/>
            <a:ext cx="36285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2</a:t>
            </a:r>
            <a:endParaRPr lang="zh-TW" altLang="en-US" sz="2400" dirty="0"/>
          </a:p>
        </p:txBody>
      </p:sp>
      <p:sp>
        <p:nvSpPr>
          <p:cNvPr id="78" name="文字方塊 77"/>
          <p:cNvSpPr txBox="1"/>
          <p:nvPr/>
        </p:nvSpPr>
        <p:spPr>
          <a:xfrm>
            <a:off x="5222011" y="4022815"/>
            <a:ext cx="36285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2</a:t>
            </a:r>
            <a:endParaRPr lang="zh-TW" altLang="en-US" sz="2400" dirty="0"/>
          </a:p>
        </p:txBody>
      </p:sp>
      <p:sp>
        <p:nvSpPr>
          <p:cNvPr id="79" name="文字方塊 78"/>
          <p:cNvSpPr txBox="1"/>
          <p:nvPr/>
        </p:nvSpPr>
        <p:spPr>
          <a:xfrm>
            <a:off x="7533307" y="3655039"/>
            <a:ext cx="362858"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6</a:t>
            </a:r>
            <a:endParaRPr lang="zh-TW" altLang="en-US" sz="2400" dirty="0"/>
          </a:p>
        </p:txBody>
      </p:sp>
      <p:sp>
        <p:nvSpPr>
          <p:cNvPr id="80" name="文字方塊 79"/>
          <p:cNvSpPr txBox="1"/>
          <p:nvPr/>
        </p:nvSpPr>
        <p:spPr>
          <a:xfrm>
            <a:off x="9074009" y="3655039"/>
            <a:ext cx="362858"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6</a:t>
            </a:r>
            <a:endParaRPr lang="zh-TW" altLang="en-US" sz="2400" dirty="0"/>
          </a:p>
        </p:txBody>
      </p:sp>
      <p:sp>
        <p:nvSpPr>
          <p:cNvPr id="81" name="文字方塊 80"/>
          <p:cNvSpPr txBox="1"/>
          <p:nvPr/>
        </p:nvSpPr>
        <p:spPr>
          <a:xfrm>
            <a:off x="7498556" y="1914103"/>
            <a:ext cx="58527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12</a:t>
            </a:r>
            <a:endParaRPr lang="zh-TW" altLang="en-US" sz="2400" dirty="0"/>
          </a:p>
        </p:txBody>
      </p:sp>
      <p:sp>
        <p:nvSpPr>
          <p:cNvPr id="82" name="文字方塊 81"/>
          <p:cNvSpPr txBox="1"/>
          <p:nvPr/>
        </p:nvSpPr>
        <p:spPr>
          <a:xfrm>
            <a:off x="9100801" y="1942034"/>
            <a:ext cx="574485"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12</a:t>
            </a:r>
            <a:endParaRPr lang="zh-TW" altLang="en-US" sz="2400" dirty="0"/>
          </a:p>
        </p:txBody>
      </p:sp>
      <p:sp>
        <p:nvSpPr>
          <p:cNvPr id="89" name="手繪多邊形 46"/>
          <p:cNvSpPr/>
          <p:nvPr/>
        </p:nvSpPr>
        <p:spPr>
          <a:xfrm>
            <a:off x="5440718" y="3346270"/>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文字方塊 16"/>
          <p:cNvSpPr txBox="1"/>
          <p:nvPr/>
        </p:nvSpPr>
        <p:spPr>
          <a:xfrm>
            <a:off x="1931266" y="5502793"/>
            <a:ext cx="4871870"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所有权重均为</a:t>
            </a:r>
            <a:r>
              <a:rPr lang="en-US" altLang="zh-TW" sz="2400" dirty="0">
                <a:latin typeface="Microsoft YaHei" charset="-122"/>
                <a:ea typeface="Microsoft YaHei" charset="-122"/>
                <a:cs typeface="Microsoft YaHei" charset="-122"/>
              </a:rPr>
              <a:t> “1”, </a:t>
            </a:r>
            <a:r>
              <a:rPr lang="zh-CN" altLang="en-US" sz="2400" dirty="0">
                <a:latin typeface="Microsoft YaHei" charset="-122"/>
                <a:ea typeface="Microsoft YaHei" charset="-122"/>
                <a:cs typeface="Microsoft YaHei" charset="-122"/>
              </a:rPr>
              <a:t> 没有偏置项</a:t>
            </a:r>
            <a:endParaRPr lang="zh-TW" altLang="en-US" sz="2400" dirty="0">
              <a:latin typeface="Microsoft YaHei" charset="-122"/>
              <a:ea typeface="Microsoft YaHei" charset="-122"/>
              <a:cs typeface="Microsoft YaHei" charset="-122"/>
            </a:endParaRPr>
          </a:p>
        </p:txBody>
      </p:sp>
      <p:sp>
        <p:nvSpPr>
          <p:cNvPr id="87" name="文字方塊 48"/>
          <p:cNvSpPr txBox="1"/>
          <p:nvPr/>
        </p:nvSpPr>
        <p:spPr>
          <a:xfrm>
            <a:off x="1938018" y="6015296"/>
            <a:ext cx="5320384"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所有激活函数均为线性</a:t>
            </a:r>
            <a:endParaRPr lang="zh-TW" altLang="en-US" sz="2400" dirty="0">
              <a:latin typeface="Microsoft YaHei" charset="-122"/>
              <a:ea typeface="Microsoft YaHei" charset="-122"/>
              <a:cs typeface="Microsoft YaHei" charset="-122"/>
            </a:endParaRPr>
          </a:p>
        </p:txBody>
      </p:sp>
      <p:grpSp>
        <p:nvGrpSpPr>
          <p:cNvPr id="88" name="群組 23"/>
          <p:cNvGrpSpPr/>
          <p:nvPr/>
        </p:nvGrpSpPr>
        <p:grpSpPr>
          <a:xfrm>
            <a:off x="1330896" y="867526"/>
            <a:ext cx="4535297" cy="613438"/>
            <a:chOff x="3463673" y="119351"/>
            <a:chExt cx="4535297" cy="613438"/>
          </a:xfrm>
        </p:grpSpPr>
        <p:sp>
          <p:nvSpPr>
            <p:cNvPr id="90" name="文字方塊 25"/>
            <p:cNvSpPr txBox="1"/>
            <p:nvPr/>
          </p:nvSpPr>
          <p:spPr>
            <a:xfrm>
              <a:off x="3463673" y="173004"/>
              <a:ext cx="2195749"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输入</a:t>
              </a:r>
              <a:r>
                <a:rPr lang="en-US" altLang="zh-TW" sz="2400" dirty="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91" name="文字方塊 26"/>
                <p:cNvSpPr txBox="1"/>
                <p:nvPr/>
              </p:nvSpPr>
              <p:spPr>
                <a:xfrm>
                  <a:off x="5790380" y="119351"/>
                  <a:ext cx="486095"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panose="02040503050406030204" pitchFamily="18" charset="0"/>
                                <a:ea typeface="Microsoft YaHei" charset="-122"/>
                                <a:cs typeface="Microsoft YaHei" charset="-122"/>
                              </a:rPr>
                            </m:ctrlPr>
                          </m:dPr>
                          <m:e>
                            <m:eqArr>
                              <m:eqArrPr>
                                <m:ctrlPr>
                                  <a:rPr lang="en-US" altLang="zh-TW" sz="2400" i="1">
                                    <a:latin typeface="Cambria Math" panose="02040503050406030204" pitchFamily="18" charset="0"/>
                                    <a:ea typeface="Microsoft YaHei" charset="-122"/>
                                    <a:cs typeface="Microsoft YaHei" charset="-122"/>
                                  </a:rPr>
                                </m:ctrlPr>
                              </m:eqArrPr>
                              <m:e>
                                <m:r>
                                  <a:rPr lang="en-US" altLang="zh-TW" sz="2400" i="1">
                                    <a:latin typeface="Cambria Math" charset="0"/>
                                    <a:ea typeface="Microsoft YaHei" charset="-122"/>
                                    <a:cs typeface="Microsoft YaHei" charset="-122"/>
                                  </a:rPr>
                                  <m:t>1</m:t>
                                </m:r>
                              </m:e>
                              <m:e>
                                <m:r>
                                  <a:rPr lang="en-US" altLang="zh-TW" sz="2400" i="1">
                                    <a:latin typeface="Cambria Math" charset="0"/>
                                    <a:ea typeface="Microsoft YaHei" charset="-122"/>
                                    <a:cs typeface="Microsoft YaHei" charset="-122"/>
                                  </a:rPr>
                                  <m:t>1</m:t>
                                </m:r>
                              </m:e>
                            </m:eqArr>
                          </m:e>
                        </m:d>
                      </m:oMath>
                    </m:oMathPara>
                  </a14:m>
                  <a:endParaRPr lang="zh-TW" altLang="en-US" sz="2400" dirty="0">
                    <a:latin typeface="Microsoft YaHei" charset="-122"/>
                    <a:ea typeface="Microsoft YaHei" charset="-122"/>
                    <a:cs typeface="Microsoft YaHei" charset="-122"/>
                  </a:endParaRPr>
                </a:p>
              </p:txBody>
            </p:sp>
          </mc:Choice>
          <mc:Fallback xmlns="">
            <p:sp>
              <p:nvSpPr>
                <p:cNvPr id="27" name="文字方塊 26"/>
                <p:cNvSpPr txBox="1">
                  <a:spLocks noRot="1" noChangeAspect="1" noMove="1" noResize="1" noEditPoints="1" noAdjustHandles="1" noChangeArrowheads="1" noChangeShapeType="1" noTextEdit="1"/>
                </p:cNvSpPr>
                <p:nvPr/>
              </p:nvSpPr>
              <p:spPr>
                <a:xfrm>
                  <a:off x="5790380" y="119351"/>
                  <a:ext cx="463653" cy="613438"/>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文字方塊 61"/>
                <p:cNvSpPr txBox="1"/>
                <p:nvPr/>
              </p:nvSpPr>
              <p:spPr>
                <a:xfrm>
                  <a:off x="6309285" y="119351"/>
                  <a:ext cx="486095"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panose="02040503050406030204" pitchFamily="18" charset="0"/>
                                <a:ea typeface="Microsoft YaHei" charset="-122"/>
                                <a:cs typeface="Microsoft YaHei" charset="-122"/>
                              </a:rPr>
                            </m:ctrlPr>
                          </m:dPr>
                          <m:e>
                            <m:eqArr>
                              <m:eqArrPr>
                                <m:ctrlPr>
                                  <a:rPr lang="en-US" altLang="zh-TW" sz="2400" i="1">
                                    <a:latin typeface="Cambria Math" panose="02040503050406030204" pitchFamily="18" charset="0"/>
                                    <a:ea typeface="Microsoft YaHei" charset="-122"/>
                                    <a:cs typeface="Microsoft YaHei" charset="-122"/>
                                  </a:rPr>
                                </m:ctrlPr>
                              </m:eqArrPr>
                              <m:e>
                                <m:r>
                                  <a:rPr lang="en-US" altLang="zh-TW" sz="2400" i="1">
                                    <a:latin typeface="Cambria Math" charset="0"/>
                                    <a:ea typeface="Microsoft YaHei" charset="-122"/>
                                    <a:cs typeface="Microsoft YaHei" charset="-122"/>
                                  </a:rPr>
                                  <m:t>1</m:t>
                                </m:r>
                              </m:e>
                              <m:e>
                                <m:r>
                                  <a:rPr lang="en-US" altLang="zh-TW" sz="2400" i="1">
                                    <a:latin typeface="Cambria Math" charset="0"/>
                                    <a:ea typeface="Microsoft YaHei" charset="-122"/>
                                    <a:cs typeface="Microsoft YaHei" charset="-122"/>
                                  </a:rPr>
                                  <m:t>1</m:t>
                                </m:r>
                              </m:e>
                            </m:eqArr>
                          </m:e>
                        </m:d>
                      </m:oMath>
                    </m:oMathPara>
                  </a14:m>
                  <a:endParaRPr lang="zh-TW" altLang="en-US" sz="2400" dirty="0">
                    <a:latin typeface="Microsoft YaHei" charset="-122"/>
                    <a:ea typeface="Microsoft YaHei" charset="-122"/>
                    <a:cs typeface="Microsoft YaHei" charset="-122"/>
                  </a:endParaRPr>
                </a:p>
              </p:txBody>
            </p:sp>
          </mc:Choice>
          <mc:Fallback xmlns="">
            <p:sp>
              <p:nvSpPr>
                <p:cNvPr id="62" name="文字方塊 61"/>
                <p:cNvSpPr txBox="1">
                  <a:spLocks noRot="1" noChangeAspect="1" noMove="1" noResize="1" noEditPoints="1" noAdjustHandles="1" noChangeArrowheads="1" noChangeShapeType="1" noTextEdit="1"/>
                </p:cNvSpPr>
                <p:nvPr/>
              </p:nvSpPr>
              <p:spPr>
                <a:xfrm>
                  <a:off x="6309285" y="119351"/>
                  <a:ext cx="463653" cy="613438"/>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文字方塊 73"/>
                <p:cNvSpPr txBox="1"/>
                <p:nvPr/>
              </p:nvSpPr>
              <p:spPr>
                <a:xfrm>
                  <a:off x="6825367" y="119351"/>
                  <a:ext cx="486095"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panose="02040503050406030204" pitchFamily="18" charset="0"/>
                                <a:ea typeface="Microsoft YaHei" charset="-122"/>
                                <a:cs typeface="Microsoft YaHei" charset="-122"/>
                              </a:rPr>
                            </m:ctrlPr>
                          </m:dPr>
                          <m:e>
                            <m:eqArr>
                              <m:eqArrPr>
                                <m:ctrlPr>
                                  <a:rPr lang="en-US" altLang="zh-TW" sz="2400" i="1">
                                    <a:latin typeface="Cambria Math" panose="02040503050406030204" pitchFamily="18" charset="0"/>
                                    <a:ea typeface="Microsoft YaHei" charset="-122"/>
                                    <a:cs typeface="Microsoft YaHei" charset="-122"/>
                                  </a:rPr>
                                </m:ctrlPr>
                              </m:eqArrPr>
                              <m:e>
                                <m:r>
                                  <a:rPr lang="en-US" altLang="zh-TW" sz="2400" i="1">
                                    <a:latin typeface="Cambria Math" charset="0"/>
                                    <a:ea typeface="Microsoft YaHei" charset="-122"/>
                                    <a:cs typeface="Microsoft YaHei" charset="-122"/>
                                  </a:rPr>
                                  <m:t>2</m:t>
                                </m:r>
                              </m:e>
                              <m:e>
                                <m:r>
                                  <a:rPr lang="en-US" altLang="zh-TW" sz="2400" i="1">
                                    <a:latin typeface="Cambria Math" charset="0"/>
                                    <a:ea typeface="Microsoft YaHei" charset="-122"/>
                                    <a:cs typeface="Microsoft YaHei" charset="-122"/>
                                  </a:rPr>
                                  <m:t>2</m:t>
                                </m:r>
                              </m:e>
                            </m:eqArr>
                          </m:e>
                        </m:d>
                      </m:oMath>
                    </m:oMathPara>
                  </a14:m>
                  <a:endParaRPr lang="zh-TW" altLang="en-US" sz="2400" dirty="0">
                    <a:latin typeface="Microsoft YaHei" charset="-122"/>
                    <a:ea typeface="Microsoft YaHei" charset="-122"/>
                    <a:cs typeface="Microsoft YaHei" charset="-122"/>
                  </a:endParaRPr>
                </a:p>
              </p:txBody>
            </p:sp>
          </mc:Choice>
          <mc:Fallback xmlns="">
            <p:sp>
              <p:nvSpPr>
                <p:cNvPr id="74" name="文字方塊 73"/>
                <p:cNvSpPr txBox="1">
                  <a:spLocks noRot="1" noChangeAspect="1" noMove="1" noResize="1" noEditPoints="1" noAdjustHandles="1" noChangeArrowheads="1" noChangeShapeType="1" noTextEdit="1"/>
                </p:cNvSpPr>
                <p:nvPr/>
              </p:nvSpPr>
              <p:spPr>
                <a:xfrm>
                  <a:off x="6825367" y="119351"/>
                  <a:ext cx="463652" cy="613438"/>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文字方塊 74"/>
                <p:cNvSpPr txBox="1"/>
                <p:nvPr/>
              </p:nvSpPr>
              <p:spPr>
                <a:xfrm>
                  <a:off x="7394638" y="176816"/>
                  <a:ext cx="604332" cy="369332"/>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400" i="1">
                            <a:latin typeface="Cambria Math" charset="0"/>
                            <a:ea typeface="Microsoft YaHei" charset="-122"/>
                            <a:cs typeface="Microsoft YaHei" charset="-122"/>
                          </a:rPr>
                          <m:t>……</m:t>
                        </m:r>
                      </m:oMath>
                    </m:oMathPara>
                  </a14:m>
                  <a:endParaRPr lang="zh-TW" altLang="en-US" sz="2400" dirty="0">
                    <a:latin typeface="Microsoft YaHei" charset="-122"/>
                    <a:ea typeface="Microsoft YaHei" charset="-122"/>
                    <a:cs typeface="Microsoft YaHei" charset="-122"/>
                  </a:endParaRPr>
                </a:p>
              </p:txBody>
            </p:sp>
          </mc:Choice>
          <mc:Fallback xmlns="">
            <p:sp>
              <p:nvSpPr>
                <p:cNvPr id="75" name="文字方塊 74"/>
                <p:cNvSpPr txBox="1">
                  <a:spLocks noRot="1" noChangeAspect="1" noMove="1" noResize="1" noEditPoints="1" noAdjustHandles="1" noChangeArrowheads="1" noChangeShapeType="1" noTextEdit="1"/>
                </p:cNvSpPr>
                <p:nvPr/>
              </p:nvSpPr>
              <p:spPr>
                <a:xfrm>
                  <a:off x="7394638" y="176816"/>
                  <a:ext cx="581891" cy="369332"/>
                </a:xfrm>
                <a:prstGeom prst="rect">
                  <a:avLst/>
                </a:prstGeom>
                <a:blipFill>
                  <a:blip r:embed="rId19"/>
                  <a:stretch>
                    <a:fillRect/>
                  </a:stretch>
                </a:blipFill>
              </p:spPr>
              <p:txBody>
                <a:bodyPr/>
                <a:lstStyle/>
                <a:p>
                  <a:r>
                    <a:rPr lang="zh-TW" altLang="en-US">
                      <a:noFill/>
                    </a:rPr>
                    <a:t> </a:t>
                  </a:r>
                </a:p>
              </p:txBody>
            </p:sp>
          </mc:Fallback>
        </mc:AlternateContent>
      </p:grpSp>
      <p:sp>
        <p:nvSpPr>
          <p:cNvPr id="95" name="文字方塊 83"/>
          <p:cNvSpPr txBox="1"/>
          <p:nvPr/>
        </p:nvSpPr>
        <p:spPr>
          <a:xfrm>
            <a:off x="1343867" y="1618124"/>
            <a:ext cx="1587164" cy="461665"/>
          </a:xfrm>
          <a:prstGeom prst="rect">
            <a:avLst/>
          </a:prstGeom>
          <a:noFill/>
        </p:spPr>
        <p:txBody>
          <a:bodyPr wrap="square" rtlCol="0">
            <a:spAutoFit/>
          </a:bodyPr>
          <a:lstStyle/>
          <a:p>
            <a:r>
              <a:rPr lang="zh-CN" altLang="en-US" sz="2400">
                <a:latin typeface="Microsoft YaHei" charset="-122"/>
                <a:ea typeface="Microsoft YaHei" charset="-122"/>
                <a:cs typeface="Microsoft YaHei" charset="-122"/>
              </a:rPr>
              <a:t>输出</a:t>
            </a:r>
            <a:r>
              <a:rPr lang="en-US" altLang="zh-TW" sz="2400" dirty="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96" name="文字方塊 84"/>
              <p:cNvSpPr txBox="1"/>
              <p:nvPr/>
            </p:nvSpPr>
            <p:spPr>
              <a:xfrm>
                <a:off x="3662093" y="1536642"/>
                <a:ext cx="463653"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r>
                                <a:rPr lang="en-US" altLang="zh-TW" sz="2400" i="1">
                                  <a:latin typeface="Cambria Math" panose="02040503050406030204" pitchFamily="18" charset="0"/>
                                </a:rPr>
                                <m:t>4</m:t>
                              </m:r>
                            </m:e>
                            <m:e>
                              <m:r>
                                <a:rPr lang="en-US" altLang="zh-TW" sz="2400" i="1">
                                  <a:latin typeface="Cambria Math" panose="02040503050406030204" pitchFamily="18" charset="0"/>
                                </a:rPr>
                                <m:t>4</m:t>
                              </m:r>
                            </m:e>
                          </m:eqArr>
                        </m:e>
                      </m:d>
                    </m:oMath>
                  </m:oMathPara>
                </a14:m>
                <a:endParaRPr lang="zh-TW" altLang="en-US" sz="2400" dirty="0"/>
              </a:p>
            </p:txBody>
          </p:sp>
        </mc:Choice>
        <mc:Fallback xmlns="">
          <p:sp>
            <p:nvSpPr>
              <p:cNvPr id="96" name="文字方塊 84"/>
              <p:cNvSpPr txBox="1">
                <a:spLocks noRot="1" noChangeAspect="1" noMove="1" noResize="1" noEditPoints="1" noAdjustHandles="1" noChangeArrowheads="1" noChangeShapeType="1" noTextEdit="1"/>
              </p:cNvSpPr>
              <p:nvPr/>
            </p:nvSpPr>
            <p:spPr>
              <a:xfrm>
                <a:off x="3662093" y="1536642"/>
                <a:ext cx="463653" cy="613438"/>
              </a:xfrm>
              <a:prstGeom prst="rect">
                <a:avLst/>
              </a:prstGeom>
              <a:blipFill rotWithShape="0">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字方塊 82"/>
              <p:cNvSpPr txBox="1"/>
              <p:nvPr/>
            </p:nvSpPr>
            <p:spPr>
              <a:xfrm>
                <a:off x="4123494" y="1569225"/>
                <a:ext cx="633571"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12</m:t>
                              </m:r>
                            </m:e>
                            <m:e>
                              <m:r>
                                <a:rPr lang="en-US" altLang="zh-TW" sz="2400" b="0" i="1" smtClean="0">
                                  <a:latin typeface="Cambria Math" panose="02040503050406030204" pitchFamily="18" charset="0"/>
                                </a:rPr>
                                <m:t>12</m:t>
                              </m:r>
                            </m:e>
                          </m:eqArr>
                        </m:e>
                      </m:d>
                    </m:oMath>
                  </m:oMathPara>
                </a14:m>
                <a:endParaRPr lang="zh-TW" altLang="en-US" sz="2400" dirty="0"/>
              </a:p>
            </p:txBody>
          </p:sp>
        </mc:Choice>
        <mc:Fallback xmlns="">
          <p:sp>
            <p:nvSpPr>
              <p:cNvPr id="97" name="文字方塊 82"/>
              <p:cNvSpPr txBox="1">
                <a:spLocks noRot="1" noChangeAspect="1" noMove="1" noResize="1" noEditPoints="1" noAdjustHandles="1" noChangeArrowheads="1" noChangeShapeType="1" noTextEdit="1"/>
              </p:cNvSpPr>
              <p:nvPr/>
            </p:nvSpPr>
            <p:spPr>
              <a:xfrm>
                <a:off x="4123494" y="1569225"/>
                <a:ext cx="633571" cy="613438"/>
              </a:xfrm>
              <a:prstGeom prst="rect">
                <a:avLst/>
              </a:prstGeom>
              <a:blipFill rotWithShape="0">
                <a:blip r:embed="rId2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842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76" grpId="0" animBg="1"/>
      <p:bldP spid="79" grpId="0" animBg="1"/>
      <p:bldP spid="80" grpId="0" animBg="1"/>
      <p:bldP spid="81" grpId="0" animBg="1"/>
      <p:bldP spid="82" grpId="0" animBg="1"/>
      <p:bldP spid="9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7"/>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zh-CN" altLang="en-US" dirty="0"/>
              <a:t>例</a:t>
            </a:r>
            <a:endParaRPr lang="zh-TW" altLang="en-US" dirty="0"/>
          </a:p>
        </p:txBody>
      </p:sp>
      <p:cxnSp>
        <p:nvCxnSpPr>
          <p:cNvPr id="4" name="直線單箭頭接點 3"/>
          <p:cNvCxnSpPr/>
          <p:nvPr/>
        </p:nvCxnSpPr>
        <p:spPr>
          <a:xfrm rot="16200000">
            <a:off x="8629363" y="2370912"/>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rot="16200000">
            <a:off x="6982376" y="2338561"/>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群組 5"/>
          <p:cNvGrpSpPr/>
          <p:nvPr/>
        </p:nvGrpSpPr>
        <p:grpSpPr>
          <a:xfrm>
            <a:off x="7117299" y="5593146"/>
            <a:ext cx="342900" cy="461962"/>
            <a:chOff x="1882729" y="2137119"/>
            <a:chExt cx="342900" cy="461962"/>
          </a:xfrm>
        </p:grpSpPr>
        <p:sp>
          <p:nvSpPr>
            <p:cNvPr id="7" name="矩形 6"/>
            <p:cNvSpPr/>
            <p:nvPr/>
          </p:nvSpPr>
          <p:spPr>
            <a:xfrm>
              <a:off x="1882729" y="223236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 name="Object 12"/>
            <p:cNvGraphicFramePr>
              <a:graphicFrameLocks noChangeAspect="1"/>
            </p:cNvGraphicFramePr>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0" name=""/>
                        <p:cNvPicPr>
                          <a:picLocks noChangeAspect="1" noChangeArrowheads="1"/>
                        </p:cNvPicPr>
                        <p:nvPr/>
                      </p:nvPicPr>
                      <p:blipFill>
                        <a:blip r:embed="rId4"/>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 name="群組 8"/>
          <p:cNvGrpSpPr/>
          <p:nvPr/>
        </p:nvGrpSpPr>
        <p:grpSpPr>
          <a:xfrm>
            <a:off x="8724563" y="5624272"/>
            <a:ext cx="376238" cy="461963"/>
            <a:chOff x="1876911" y="2719848"/>
            <a:chExt cx="376238" cy="461963"/>
          </a:xfrm>
        </p:grpSpPr>
        <p:sp>
          <p:nvSpPr>
            <p:cNvPr id="10" name="矩形 9"/>
            <p:cNvSpPr/>
            <p:nvPr/>
          </p:nvSpPr>
          <p:spPr>
            <a:xfrm>
              <a:off x="1876911" y="280269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nvGraphicFramePr>
          <p:xfrm>
            <a:off x="1900724" y="2719848"/>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0" name=""/>
                        <p:cNvPicPr>
                          <a:picLocks noChangeAspect="1" noChangeArrowheads="1"/>
                        </p:cNvPicPr>
                        <p:nvPr/>
                      </p:nvPicPr>
                      <p:blipFill>
                        <a:blip r:embed="rId6"/>
                        <a:srcRect/>
                        <a:stretch>
                          <a:fillRect/>
                        </a:stretch>
                      </p:blipFill>
                      <p:spPr bwMode="auto">
                        <a:xfrm>
                          <a:off x="1900724" y="271984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橢圓 11"/>
          <p:cNvSpPr/>
          <p:nvPr/>
        </p:nvSpPr>
        <p:spPr>
          <a:xfrm rot="16200000">
            <a:off x="7053475" y="401648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3" name="橢圓 12"/>
          <p:cNvSpPr/>
          <p:nvPr/>
        </p:nvSpPr>
        <p:spPr>
          <a:xfrm rot="16200000">
            <a:off x="8601170" y="405679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4" name="橢圓 13"/>
          <p:cNvSpPr/>
          <p:nvPr/>
        </p:nvSpPr>
        <p:spPr>
          <a:xfrm rot="16200000">
            <a:off x="7019801" y="233856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 name="橢圓 14"/>
          <p:cNvSpPr/>
          <p:nvPr/>
        </p:nvSpPr>
        <p:spPr>
          <a:xfrm rot="16200000">
            <a:off x="8592477" y="234866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nvGrpSpPr>
          <p:cNvPr id="18" name="群組 17"/>
          <p:cNvGrpSpPr/>
          <p:nvPr/>
        </p:nvGrpSpPr>
        <p:grpSpPr>
          <a:xfrm rot="16200000">
            <a:off x="7594547" y="4322261"/>
            <a:ext cx="1037222" cy="1638300"/>
            <a:chOff x="1013669" y="3459098"/>
            <a:chExt cx="1588876" cy="1638300"/>
          </a:xfrm>
        </p:grpSpPr>
        <p:cxnSp>
          <p:nvCxnSpPr>
            <p:cNvPr id="19" name="直線單箭頭接點 1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p:cNvGrpSpPr/>
            <p:nvPr/>
          </p:nvGrpSpPr>
          <p:grpSpPr>
            <a:xfrm>
              <a:off x="1025705" y="3459098"/>
              <a:ext cx="1576840" cy="1638300"/>
              <a:chOff x="1025705" y="3459098"/>
              <a:chExt cx="1576840" cy="1638300"/>
            </a:xfrm>
          </p:grpSpPr>
          <p:cxnSp>
            <p:nvCxnSpPr>
              <p:cNvPr id="21" name="直線單箭頭接點 2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36" name="Object 12"/>
          <p:cNvGraphicFramePr>
            <a:graphicFrameLocks noChangeAspect="1"/>
          </p:cNvGraphicFramePr>
          <p:nvPr/>
        </p:nvGraphicFramePr>
        <p:xfrm>
          <a:off x="8767483" y="1471359"/>
          <a:ext cx="379412" cy="461963"/>
        </p:xfrm>
        <a:graphic>
          <a:graphicData uri="http://schemas.openxmlformats.org/presentationml/2006/ole">
            <mc:AlternateContent xmlns:mc="http://schemas.openxmlformats.org/markup-compatibility/2006">
              <mc:Choice xmlns:v="urn:schemas-microsoft-com:vml" Requires="v">
                <p:oleObj name="方程式" r:id="rId7" imgW="177480" imgH="215640" progId="Equation.3">
                  <p:embed/>
                </p:oleObj>
              </mc:Choice>
              <mc:Fallback>
                <p:oleObj name="方程式" r:id="rId7" imgW="177480" imgH="215640" progId="Equation.3">
                  <p:embed/>
                  <p:pic>
                    <p:nvPicPr>
                      <p:cNvPr id="0" name=""/>
                      <p:cNvPicPr>
                        <a:picLocks noChangeAspect="1" noChangeArrowheads="1"/>
                      </p:cNvPicPr>
                      <p:nvPr/>
                    </p:nvPicPr>
                    <p:blipFill>
                      <a:blip r:embed="rId8"/>
                      <a:srcRect/>
                      <a:stretch>
                        <a:fillRect/>
                      </a:stretch>
                    </p:blipFill>
                    <p:spPr bwMode="auto">
                      <a:xfrm>
                        <a:off x="8767483" y="1471359"/>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12"/>
          <p:cNvGraphicFramePr>
            <a:graphicFrameLocks noChangeAspect="1"/>
          </p:cNvGraphicFramePr>
          <p:nvPr/>
        </p:nvGraphicFramePr>
        <p:xfrm>
          <a:off x="7184022" y="1474775"/>
          <a:ext cx="352425" cy="461963"/>
        </p:xfrm>
        <a:graphic>
          <a:graphicData uri="http://schemas.openxmlformats.org/presentationml/2006/ole">
            <mc:AlternateContent xmlns:mc="http://schemas.openxmlformats.org/markup-compatibility/2006">
              <mc:Choice xmlns:v="urn:schemas-microsoft-com:vml" Requires="v">
                <p:oleObj name="方程式" r:id="rId9" imgW="164880" imgH="215640" progId="Equation.3">
                  <p:embed/>
                </p:oleObj>
              </mc:Choice>
              <mc:Fallback>
                <p:oleObj name="方程式" r:id="rId9" imgW="164880" imgH="215640" progId="Equation.3">
                  <p:embed/>
                  <p:pic>
                    <p:nvPicPr>
                      <p:cNvPr id="0" name=""/>
                      <p:cNvPicPr>
                        <a:picLocks noChangeAspect="1" noChangeArrowheads="1"/>
                      </p:cNvPicPr>
                      <p:nvPr/>
                    </p:nvPicPr>
                    <p:blipFill>
                      <a:blip r:embed="rId10"/>
                      <a:srcRect/>
                      <a:stretch>
                        <a:fillRect/>
                      </a:stretch>
                    </p:blipFill>
                    <p:spPr bwMode="auto">
                      <a:xfrm>
                        <a:off x="7184022" y="1474775"/>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5" name="群組 54"/>
          <p:cNvGrpSpPr/>
          <p:nvPr/>
        </p:nvGrpSpPr>
        <p:grpSpPr>
          <a:xfrm>
            <a:off x="3624363" y="4001430"/>
            <a:ext cx="342900" cy="461962"/>
            <a:chOff x="1882729" y="2137119"/>
            <a:chExt cx="342900" cy="461962"/>
          </a:xfrm>
        </p:grpSpPr>
        <p:sp>
          <p:nvSpPr>
            <p:cNvPr id="56" name="矩形 55"/>
            <p:cNvSpPr/>
            <p:nvPr/>
          </p:nvSpPr>
          <p:spPr>
            <a:xfrm>
              <a:off x="1882729" y="2232369"/>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57" name="Object 12"/>
            <p:cNvGraphicFramePr>
              <a:graphicFrameLocks noChangeAspect="1"/>
            </p:cNvGraphicFramePr>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name="方程式" r:id="rId11" imgW="152280" imgH="215640" progId="Equation.3">
                    <p:embed/>
                  </p:oleObj>
                </mc:Choice>
                <mc:Fallback>
                  <p:oleObj name="方程式" r:id="rId11" imgW="152280" imgH="215640" progId="Equation.3">
                    <p:embed/>
                    <p:pic>
                      <p:nvPicPr>
                        <p:cNvPr id="0" name=""/>
                        <p:cNvPicPr>
                          <a:picLocks noChangeAspect="1" noChangeArrowheads="1"/>
                        </p:cNvPicPr>
                        <p:nvPr/>
                      </p:nvPicPr>
                      <p:blipFill>
                        <a:blip r:embed="rId12"/>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8" name="群組 57"/>
          <p:cNvGrpSpPr/>
          <p:nvPr/>
        </p:nvGrpSpPr>
        <p:grpSpPr>
          <a:xfrm>
            <a:off x="5231628" y="4003466"/>
            <a:ext cx="391033" cy="461963"/>
            <a:chOff x="1876911" y="2719786"/>
            <a:chExt cx="391033" cy="461963"/>
          </a:xfrm>
        </p:grpSpPr>
        <p:sp>
          <p:nvSpPr>
            <p:cNvPr id="59" name="矩形 58"/>
            <p:cNvSpPr/>
            <p:nvPr/>
          </p:nvSpPr>
          <p:spPr>
            <a:xfrm>
              <a:off x="1876911" y="2802698"/>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60" name="Object 12"/>
            <p:cNvGraphicFramePr>
              <a:graphicFrameLocks noChangeAspect="1"/>
            </p:cNvGraphicFramePr>
            <p:nvPr/>
          </p:nvGraphicFramePr>
          <p:xfrm>
            <a:off x="1888532" y="2719786"/>
            <a:ext cx="379412" cy="461963"/>
          </p:xfrm>
          <a:graphic>
            <a:graphicData uri="http://schemas.openxmlformats.org/presentationml/2006/ole">
              <mc:AlternateContent xmlns:mc="http://schemas.openxmlformats.org/markup-compatibility/2006">
                <mc:Choice xmlns:v="urn:schemas-microsoft-com:vml" Requires="v">
                  <p:oleObj name="方程式" r:id="rId13" imgW="177480" imgH="215640" progId="Equation.3">
                    <p:embed/>
                  </p:oleObj>
                </mc:Choice>
                <mc:Fallback>
                  <p:oleObj name="方程式" r:id="rId13" imgW="177480" imgH="215640" progId="Equation.3">
                    <p:embed/>
                    <p:pic>
                      <p:nvPicPr>
                        <p:cNvPr id="0" name=""/>
                        <p:cNvPicPr>
                          <a:picLocks noChangeAspect="1" noChangeArrowheads="1"/>
                        </p:cNvPicPr>
                        <p:nvPr/>
                      </p:nvPicPr>
                      <p:blipFill>
                        <a:blip r:embed="rId14"/>
                        <a:srcRect/>
                        <a:stretch>
                          <a:fillRect/>
                        </a:stretch>
                      </p:blipFill>
                      <p:spPr bwMode="auto">
                        <a:xfrm>
                          <a:off x="1888532" y="2719786"/>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4" name="群組 63"/>
          <p:cNvGrpSpPr/>
          <p:nvPr/>
        </p:nvGrpSpPr>
        <p:grpSpPr>
          <a:xfrm rot="16200000">
            <a:off x="7594547" y="2659736"/>
            <a:ext cx="1037222" cy="1638300"/>
            <a:chOff x="1013669" y="3459098"/>
            <a:chExt cx="1588876" cy="1638300"/>
          </a:xfrm>
        </p:grpSpPr>
        <p:cxnSp>
          <p:nvCxnSpPr>
            <p:cNvPr id="65" name="直線單箭頭接點 64"/>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6" name="群組 65"/>
            <p:cNvGrpSpPr/>
            <p:nvPr/>
          </p:nvGrpSpPr>
          <p:grpSpPr>
            <a:xfrm>
              <a:off x="1025705" y="3459098"/>
              <a:ext cx="1576840" cy="1638300"/>
              <a:chOff x="1025705" y="3459098"/>
              <a:chExt cx="1576840" cy="1638300"/>
            </a:xfrm>
          </p:grpSpPr>
          <p:cxnSp>
            <p:nvCxnSpPr>
              <p:cNvPr id="67" name="直線單箭頭接點 66"/>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0" name="手繪多邊形 69"/>
          <p:cNvSpPr/>
          <p:nvPr/>
        </p:nvSpPr>
        <p:spPr>
          <a:xfrm>
            <a:off x="5416550" y="4445001"/>
            <a:ext cx="1828800" cy="319831"/>
          </a:xfrm>
          <a:custGeom>
            <a:avLst/>
            <a:gdLst>
              <a:gd name="connsiteX0" fmla="*/ 0 w 1828800"/>
              <a:gd name="connsiteY0" fmla="*/ 0 h 319831"/>
              <a:gd name="connsiteX1" fmla="*/ 1016000 w 1828800"/>
              <a:gd name="connsiteY1" fmla="*/ 317500 h 319831"/>
              <a:gd name="connsiteX2" fmla="*/ 1828800 w 1828800"/>
              <a:gd name="connsiteY2" fmla="*/ 152400 h 319831"/>
            </a:gdLst>
            <a:ahLst/>
            <a:cxnLst>
              <a:cxn ang="0">
                <a:pos x="connsiteX0" y="connsiteY0"/>
              </a:cxn>
              <a:cxn ang="0">
                <a:pos x="connsiteX1" y="connsiteY1"/>
              </a:cxn>
              <a:cxn ang="0">
                <a:pos x="connsiteX2" y="connsiteY2"/>
              </a:cxn>
            </a:cxnLst>
            <a:rect l="l" t="t" r="r" b="b"/>
            <a:pathLst>
              <a:path w="1828800" h="319831">
                <a:moveTo>
                  <a:pt x="0" y="0"/>
                </a:moveTo>
                <a:cubicBezTo>
                  <a:pt x="355600" y="146050"/>
                  <a:pt x="711200" y="292100"/>
                  <a:pt x="1016000" y="317500"/>
                </a:cubicBezTo>
                <a:cubicBezTo>
                  <a:pt x="1320800" y="342900"/>
                  <a:pt x="1828800" y="152400"/>
                  <a:pt x="1828800" y="1524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手繪多邊形 70"/>
          <p:cNvSpPr/>
          <p:nvPr/>
        </p:nvSpPr>
        <p:spPr>
          <a:xfrm>
            <a:off x="5403850" y="4457701"/>
            <a:ext cx="3416300" cy="624441"/>
          </a:xfrm>
          <a:custGeom>
            <a:avLst/>
            <a:gdLst>
              <a:gd name="connsiteX0" fmla="*/ 0 w 3416300"/>
              <a:gd name="connsiteY0" fmla="*/ 0 h 624441"/>
              <a:gd name="connsiteX1" fmla="*/ 1854200 w 3416300"/>
              <a:gd name="connsiteY1" fmla="*/ 622300 h 624441"/>
              <a:gd name="connsiteX2" fmla="*/ 3416300 w 3416300"/>
              <a:gd name="connsiteY2" fmla="*/ 165100 h 624441"/>
            </a:gdLst>
            <a:ahLst/>
            <a:cxnLst>
              <a:cxn ang="0">
                <a:pos x="connsiteX0" y="connsiteY0"/>
              </a:cxn>
              <a:cxn ang="0">
                <a:pos x="connsiteX1" y="connsiteY1"/>
              </a:cxn>
              <a:cxn ang="0">
                <a:pos x="connsiteX2" y="connsiteY2"/>
              </a:cxn>
            </a:cxnLst>
            <a:rect l="l" t="t" r="r" b="b"/>
            <a:pathLst>
              <a:path w="3416300" h="624441">
                <a:moveTo>
                  <a:pt x="0" y="0"/>
                </a:moveTo>
                <a:cubicBezTo>
                  <a:pt x="642408" y="297391"/>
                  <a:pt x="1284817" y="594783"/>
                  <a:pt x="1854200" y="622300"/>
                </a:cubicBezTo>
                <a:cubicBezTo>
                  <a:pt x="2423583" y="649817"/>
                  <a:pt x="2919941" y="407458"/>
                  <a:pt x="3416300" y="1651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手繪多邊形 71"/>
          <p:cNvSpPr/>
          <p:nvPr/>
        </p:nvSpPr>
        <p:spPr>
          <a:xfrm>
            <a:off x="3790950" y="4445001"/>
            <a:ext cx="3479800" cy="511221"/>
          </a:xfrm>
          <a:custGeom>
            <a:avLst/>
            <a:gdLst>
              <a:gd name="connsiteX0" fmla="*/ 0 w 3479800"/>
              <a:gd name="connsiteY0" fmla="*/ 0 h 511221"/>
              <a:gd name="connsiteX1" fmla="*/ 1600200 w 3479800"/>
              <a:gd name="connsiteY1" fmla="*/ 508000 h 511221"/>
              <a:gd name="connsiteX2" fmla="*/ 3479800 w 3479800"/>
              <a:gd name="connsiteY2" fmla="*/ 177800 h 511221"/>
            </a:gdLst>
            <a:ahLst/>
            <a:cxnLst>
              <a:cxn ang="0">
                <a:pos x="connsiteX0" y="connsiteY0"/>
              </a:cxn>
              <a:cxn ang="0">
                <a:pos x="connsiteX1" y="connsiteY1"/>
              </a:cxn>
              <a:cxn ang="0">
                <a:pos x="connsiteX2" y="connsiteY2"/>
              </a:cxn>
            </a:cxnLst>
            <a:rect l="l" t="t" r="r" b="b"/>
            <a:pathLst>
              <a:path w="3479800" h="511221">
                <a:moveTo>
                  <a:pt x="0" y="0"/>
                </a:moveTo>
                <a:cubicBezTo>
                  <a:pt x="510116" y="239183"/>
                  <a:pt x="1020233" y="478367"/>
                  <a:pt x="1600200" y="508000"/>
                </a:cubicBezTo>
                <a:cubicBezTo>
                  <a:pt x="2180167" y="537633"/>
                  <a:pt x="2829983" y="357716"/>
                  <a:pt x="3479800" y="1778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手繪多邊形 72"/>
          <p:cNvSpPr/>
          <p:nvPr/>
        </p:nvSpPr>
        <p:spPr>
          <a:xfrm>
            <a:off x="3803650" y="4445001"/>
            <a:ext cx="5143500" cy="1004985"/>
          </a:xfrm>
          <a:custGeom>
            <a:avLst/>
            <a:gdLst>
              <a:gd name="connsiteX0" fmla="*/ 0 w 5143500"/>
              <a:gd name="connsiteY0" fmla="*/ 0 h 1004985"/>
              <a:gd name="connsiteX1" fmla="*/ 2438400 w 5143500"/>
              <a:gd name="connsiteY1" fmla="*/ 1003300 h 1004985"/>
              <a:gd name="connsiteX2" fmla="*/ 5143500 w 5143500"/>
              <a:gd name="connsiteY2" fmla="*/ 190500 h 1004985"/>
            </a:gdLst>
            <a:ahLst/>
            <a:cxnLst>
              <a:cxn ang="0">
                <a:pos x="connsiteX0" y="connsiteY0"/>
              </a:cxn>
              <a:cxn ang="0">
                <a:pos x="connsiteX1" y="connsiteY1"/>
              </a:cxn>
              <a:cxn ang="0">
                <a:pos x="connsiteX2" y="connsiteY2"/>
              </a:cxn>
            </a:cxnLst>
            <a:rect l="l" t="t" r="r" b="b"/>
            <a:pathLst>
              <a:path w="5143500" h="1004985">
                <a:moveTo>
                  <a:pt x="0" y="0"/>
                </a:moveTo>
                <a:cubicBezTo>
                  <a:pt x="790575" y="485775"/>
                  <a:pt x="1581150" y="971550"/>
                  <a:pt x="2438400" y="1003300"/>
                </a:cubicBezTo>
                <a:cubicBezTo>
                  <a:pt x="3295650" y="1035050"/>
                  <a:pt x="4219575" y="612775"/>
                  <a:pt x="5143500" y="1905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手繪多邊形 2"/>
          <p:cNvSpPr/>
          <p:nvPr/>
        </p:nvSpPr>
        <p:spPr>
          <a:xfrm>
            <a:off x="3829319" y="3347673"/>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4151317" y="3169402"/>
            <a:ext cx="967403" cy="461665"/>
          </a:xfrm>
          <a:prstGeom prst="rect">
            <a:avLst/>
          </a:prstGeom>
          <a:noFill/>
        </p:spPr>
        <p:txBody>
          <a:bodyPr wrap="square" rtlCol="0">
            <a:spAutoFit/>
          </a:bodyPr>
          <a:lstStyle/>
          <a:p>
            <a:r>
              <a:rPr lang="zh-CN" altLang="en-US" sz="2400">
                <a:solidFill>
                  <a:srgbClr val="FF0000"/>
                </a:solidFill>
                <a:latin typeface="Microsoft YaHei" charset="-122"/>
                <a:ea typeface="Microsoft YaHei" charset="-122"/>
                <a:cs typeface="Microsoft YaHei" charset="-122"/>
              </a:rPr>
              <a:t>存储</a:t>
            </a:r>
            <a:endParaRPr lang="zh-TW" altLang="en-US" sz="2400" dirty="0">
              <a:solidFill>
                <a:srgbClr val="FF0000"/>
              </a:solidFill>
              <a:latin typeface="Microsoft YaHei" charset="-122"/>
              <a:ea typeface="Microsoft YaHei" charset="-122"/>
              <a:cs typeface="Microsoft YaHei" charset="-122"/>
            </a:endParaRPr>
          </a:p>
        </p:txBody>
      </p:sp>
      <p:cxnSp>
        <p:nvCxnSpPr>
          <p:cNvPr id="25" name="直線接點 24"/>
          <p:cNvCxnSpPr/>
          <p:nvPr/>
        </p:nvCxnSpPr>
        <p:spPr>
          <a:xfrm flipH="1">
            <a:off x="7163888" y="2496258"/>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flipH="1">
            <a:off x="8747545" y="2475342"/>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flipH="1">
            <a:off x="7197938" y="4159975"/>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p:cNvCxnSpPr/>
          <p:nvPr/>
        </p:nvCxnSpPr>
        <p:spPr>
          <a:xfrm flipH="1">
            <a:off x="8757162" y="4193431"/>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7112000" y="5696255"/>
            <a:ext cx="362858"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2</a:t>
            </a:r>
            <a:endParaRPr lang="zh-TW" altLang="en-US" sz="2400" dirty="0"/>
          </a:p>
        </p:txBody>
      </p:sp>
      <p:sp>
        <p:nvSpPr>
          <p:cNvPr id="76" name="文字方塊 75"/>
          <p:cNvSpPr txBox="1"/>
          <p:nvPr/>
        </p:nvSpPr>
        <p:spPr>
          <a:xfrm>
            <a:off x="8709951" y="5710402"/>
            <a:ext cx="362858"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2</a:t>
            </a:r>
            <a:endParaRPr lang="zh-TW" altLang="en-US" sz="2400" dirty="0"/>
          </a:p>
        </p:txBody>
      </p:sp>
      <p:sp>
        <p:nvSpPr>
          <p:cNvPr id="77" name="文字方塊 76"/>
          <p:cNvSpPr txBox="1"/>
          <p:nvPr/>
        </p:nvSpPr>
        <p:spPr>
          <a:xfrm>
            <a:off x="3624060" y="4008668"/>
            <a:ext cx="36285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6</a:t>
            </a:r>
            <a:endParaRPr lang="zh-TW" altLang="en-US" sz="2400" dirty="0"/>
          </a:p>
        </p:txBody>
      </p:sp>
      <p:sp>
        <p:nvSpPr>
          <p:cNvPr id="78" name="文字方塊 77"/>
          <p:cNvSpPr txBox="1"/>
          <p:nvPr/>
        </p:nvSpPr>
        <p:spPr>
          <a:xfrm>
            <a:off x="5222011" y="4022815"/>
            <a:ext cx="36285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6</a:t>
            </a:r>
            <a:endParaRPr lang="zh-TW" altLang="en-US" sz="2400" dirty="0"/>
          </a:p>
        </p:txBody>
      </p:sp>
      <p:sp>
        <p:nvSpPr>
          <p:cNvPr id="79" name="文字方塊 78"/>
          <p:cNvSpPr txBox="1"/>
          <p:nvPr/>
        </p:nvSpPr>
        <p:spPr>
          <a:xfrm>
            <a:off x="7533307" y="3655039"/>
            <a:ext cx="55051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16</a:t>
            </a:r>
            <a:endParaRPr lang="zh-TW" altLang="en-US" sz="2400" dirty="0"/>
          </a:p>
        </p:txBody>
      </p:sp>
      <p:sp>
        <p:nvSpPr>
          <p:cNvPr id="80" name="文字方塊 79"/>
          <p:cNvSpPr txBox="1"/>
          <p:nvPr/>
        </p:nvSpPr>
        <p:spPr>
          <a:xfrm>
            <a:off x="9074009" y="3655039"/>
            <a:ext cx="59076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16</a:t>
            </a:r>
            <a:endParaRPr lang="zh-TW" altLang="en-US" sz="2400" dirty="0"/>
          </a:p>
        </p:txBody>
      </p:sp>
      <p:sp>
        <p:nvSpPr>
          <p:cNvPr id="81" name="文字方塊 80"/>
          <p:cNvSpPr txBox="1"/>
          <p:nvPr/>
        </p:nvSpPr>
        <p:spPr>
          <a:xfrm>
            <a:off x="7498556" y="1914103"/>
            <a:ext cx="58527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32</a:t>
            </a:r>
            <a:endParaRPr lang="zh-TW" altLang="en-US" sz="2400" dirty="0"/>
          </a:p>
        </p:txBody>
      </p:sp>
      <p:sp>
        <p:nvSpPr>
          <p:cNvPr id="82" name="文字方塊 81"/>
          <p:cNvSpPr txBox="1"/>
          <p:nvPr/>
        </p:nvSpPr>
        <p:spPr>
          <a:xfrm>
            <a:off x="9100801" y="1942034"/>
            <a:ext cx="574485"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32</a:t>
            </a:r>
            <a:endParaRPr lang="zh-TW" altLang="en-US" sz="2400" dirty="0"/>
          </a:p>
        </p:txBody>
      </p:sp>
      <p:sp>
        <p:nvSpPr>
          <p:cNvPr id="89" name="手繪多邊形 46"/>
          <p:cNvSpPr/>
          <p:nvPr/>
        </p:nvSpPr>
        <p:spPr>
          <a:xfrm>
            <a:off x="5440718" y="3346270"/>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文字方塊 89"/>
          <p:cNvSpPr txBox="1"/>
          <p:nvPr/>
        </p:nvSpPr>
        <p:spPr>
          <a:xfrm>
            <a:off x="713642" y="2383063"/>
            <a:ext cx="3111377"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zh-CN" altLang="en-US" sz="2800" dirty="0">
                <a:latin typeface="Microsoft YaHei" charset="-122"/>
                <a:ea typeface="Microsoft YaHei" charset="-122"/>
                <a:cs typeface="Microsoft YaHei" charset="-122"/>
              </a:rPr>
              <a:t>输入序列顺序改变会改变输出</a:t>
            </a:r>
            <a:r>
              <a:rPr lang="zh-CN" altLang="en-US" sz="2800">
                <a:latin typeface="Microsoft YaHei" charset="-122"/>
                <a:ea typeface="Microsoft YaHei" charset="-122"/>
                <a:cs typeface="Microsoft YaHei" charset="-122"/>
              </a:rPr>
              <a:t>值。</a:t>
            </a:r>
            <a:endParaRPr lang="zh-TW" altLang="en-US" sz="2800" dirty="0">
              <a:latin typeface="Microsoft YaHei" charset="-122"/>
              <a:ea typeface="Microsoft YaHei" charset="-122"/>
              <a:cs typeface="Microsoft YaHei" charset="-122"/>
            </a:endParaRPr>
          </a:p>
        </p:txBody>
      </p:sp>
      <p:sp>
        <p:nvSpPr>
          <p:cNvPr id="99" name="文字方塊 16"/>
          <p:cNvSpPr txBox="1"/>
          <p:nvPr/>
        </p:nvSpPr>
        <p:spPr>
          <a:xfrm>
            <a:off x="1931266" y="5502793"/>
            <a:ext cx="4871870"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所有权重均为</a:t>
            </a:r>
            <a:r>
              <a:rPr lang="en-US" altLang="zh-TW" sz="2400" dirty="0">
                <a:latin typeface="Microsoft YaHei" charset="-122"/>
                <a:ea typeface="Microsoft YaHei" charset="-122"/>
                <a:cs typeface="Microsoft YaHei" charset="-122"/>
              </a:rPr>
              <a:t> “1”, </a:t>
            </a:r>
            <a:r>
              <a:rPr lang="zh-CN" altLang="en-US" sz="2400" dirty="0">
                <a:latin typeface="Microsoft YaHei" charset="-122"/>
                <a:ea typeface="Microsoft YaHei" charset="-122"/>
                <a:cs typeface="Microsoft YaHei" charset="-122"/>
              </a:rPr>
              <a:t> 没有偏置项</a:t>
            </a:r>
            <a:endParaRPr lang="zh-TW" altLang="en-US" sz="2400" dirty="0">
              <a:latin typeface="Microsoft YaHei" charset="-122"/>
              <a:ea typeface="Microsoft YaHei" charset="-122"/>
              <a:cs typeface="Microsoft YaHei" charset="-122"/>
            </a:endParaRPr>
          </a:p>
        </p:txBody>
      </p:sp>
      <p:sp>
        <p:nvSpPr>
          <p:cNvPr id="100" name="文字方塊 48"/>
          <p:cNvSpPr txBox="1"/>
          <p:nvPr/>
        </p:nvSpPr>
        <p:spPr>
          <a:xfrm>
            <a:off x="1938018" y="6015296"/>
            <a:ext cx="5320384"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所有激活函数均为线性</a:t>
            </a:r>
            <a:endParaRPr lang="zh-TW" altLang="en-US" sz="2400" dirty="0">
              <a:latin typeface="Microsoft YaHei" charset="-122"/>
              <a:ea typeface="Microsoft YaHei" charset="-122"/>
              <a:cs typeface="Microsoft YaHei" charset="-122"/>
            </a:endParaRPr>
          </a:p>
        </p:txBody>
      </p:sp>
      <p:grpSp>
        <p:nvGrpSpPr>
          <p:cNvPr id="110" name="群組 23"/>
          <p:cNvGrpSpPr/>
          <p:nvPr/>
        </p:nvGrpSpPr>
        <p:grpSpPr>
          <a:xfrm>
            <a:off x="1330896" y="867526"/>
            <a:ext cx="4535297" cy="613438"/>
            <a:chOff x="3463673" y="119351"/>
            <a:chExt cx="4535297" cy="613438"/>
          </a:xfrm>
        </p:grpSpPr>
        <p:sp>
          <p:nvSpPr>
            <p:cNvPr id="111" name="文字方塊 25"/>
            <p:cNvSpPr txBox="1"/>
            <p:nvPr/>
          </p:nvSpPr>
          <p:spPr>
            <a:xfrm>
              <a:off x="3463673" y="173004"/>
              <a:ext cx="2195749"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输入</a:t>
              </a:r>
              <a:r>
                <a:rPr lang="en-US" altLang="zh-TW" sz="2400" dirty="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12" name="文字方塊 26"/>
                <p:cNvSpPr txBox="1"/>
                <p:nvPr/>
              </p:nvSpPr>
              <p:spPr>
                <a:xfrm>
                  <a:off x="5790380" y="119351"/>
                  <a:ext cx="486095"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panose="02040503050406030204" pitchFamily="18" charset="0"/>
                                <a:ea typeface="Microsoft YaHei" charset="-122"/>
                                <a:cs typeface="Microsoft YaHei" charset="-122"/>
                              </a:rPr>
                            </m:ctrlPr>
                          </m:dPr>
                          <m:e>
                            <m:eqArr>
                              <m:eqArrPr>
                                <m:ctrlPr>
                                  <a:rPr lang="en-US" altLang="zh-TW" sz="2400" i="1">
                                    <a:latin typeface="Cambria Math" panose="02040503050406030204" pitchFamily="18" charset="0"/>
                                    <a:ea typeface="Microsoft YaHei" charset="-122"/>
                                    <a:cs typeface="Microsoft YaHei" charset="-122"/>
                                  </a:rPr>
                                </m:ctrlPr>
                              </m:eqArrPr>
                              <m:e>
                                <m:r>
                                  <a:rPr lang="en-US" altLang="zh-TW" sz="2400" i="1">
                                    <a:latin typeface="Cambria Math" charset="0"/>
                                    <a:ea typeface="Microsoft YaHei" charset="-122"/>
                                    <a:cs typeface="Microsoft YaHei" charset="-122"/>
                                  </a:rPr>
                                  <m:t>1</m:t>
                                </m:r>
                              </m:e>
                              <m:e>
                                <m:r>
                                  <a:rPr lang="en-US" altLang="zh-TW" sz="2400" i="1">
                                    <a:latin typeface="Cambria Math" charset="0"/>
                                    <a:ea typeface="Microsoft YaHei" charset="-122"/>
                                    <a:cs typeface="Microsoft YaHei" charset="-122"/>
                                  </a:rPr>
                                  <m:t>1</m:t>
                                </m:r>
                              </m:e>
                            </m:eqArr>
                          </m:e>
                        </m:d>
                      </m:oMath>
                    </m:oMathPara>
                  </a14:m>
                  <a:endParaRPr lang="zh-TW" altLang="en-US" sz="2400" dirty="0">
                    <a:latin typeface="Microsoft YaHei" charset="-122"/>
                    <a:ea typeface="Microsoft YaHei" charset="-122"/>
                    <a:cs typeface="Microsoft YaHei" charset="-122"/>
                  </a:endParaRPr>
                </a:p>
              </p:txBody>
            </p:sp>
          </mc:Choice>
          <mc:Fallback xmlns="">
            <p:sp>
              <p:nvSpPr>
                <p:cNvPr id="27" name="文字方塊 26"/>
                <p:cNvSpPr txBox="1">
                  <a:spLocks noRot="1" noChangeAspect="1" noMove="1" noResize="1" noEditPoints="1" noAdjustHandles="1" noChangeArrowheads="1" noChangeShapeType="1" noTextEdit="1"/>
                </p:cNvSpPr>
                <p:nvPr/>
              </p:nvSpPr>
              <p:spPr>
                <a:xfrm>
                  <a:off x="5790380" y="119351"/>
                  <a:ext cx="463653" cy="613438"/>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61"/>
                <p:cNvSpPr txBox="1"/>
                <p:nvPr/>
              </p:nvSpPr>
              <p:spPr>
                <a:xfrm>
                  <a:off x="6309285" y="119351"/>
                  <a:ext cx="486095"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panose="02040503050406030204" pitchFamily="18" charset="0"/>
                                <a:ea typeface="Microsoft YaHei" charset="-122"/>
                                <a:cs typeface="Microsoft YaHei" charset="-122"/>
                              </a:rPr>
                            </m:ctrlPr>
                          </m:dPr>
                          <m:e>
                            <m:eqArr>
                              <m:eqArrPr>
                                <m:ctrlPr>
                                  <a:rPr lang="en-US" altLang="zh-TW" sz="2400" i="1">
                                    <a:latin typeface="Cambria Math" panose="02040503050406030204" pitchFamily="18" charset="0"/>
                                    <a:ea typeface="Microsoft YaHei" charset="-122"/>
                                    <a:cs typeface="Microsoft YaHei" charset="-122"/>
                                  </a:rPr>
                                </m:ctrlPr>
                              </m:eqArrPr>
                              <m:e>
                                <m:r>
                                  <a:rPr lang="en-US" altLang="zh-TW" sz="2400" i="1">
                                    <a:latin typeface="Cambria Math" charset="0"/>
                                    <a:ea typeface="Microsoft YaHei" charset="-122"/>
                                    <a:cs typeface="Microsoft YaHei" charset="-122"/>
                                  </a:rPr>
                                  <m:t>1</m:t>
                                </m:r>
                              </m:e>
                              <m:e>
                                <m:r>
                                  <a:rPr lang="en-US" altLang="zh-TW" sz="2400" i="1">
                                    <a:latin typeface="Cambria Math" charset="0"/>
                                    <a:ea typeface="Microsoft YaHei" charset="-122"/>
                                    <a:cs typeface="Microsoft YaHei" charset="-122"/>
                                  </a:rPr>
                                  <m:t>1</m:t>
                                </m:r>
                              </m:e>
                            </m:eqArr>
                          </m:e>
                        </m:d>
                      </m:oMath>
                    </m:oMathPara>
                  </a14:m>
                  <a:endParaRPr lang="zh-TW" altLang="en-US" sz="2400" dirty="0">
                    <a:latin typeface="Microsoft YaHei" charset="-122"/>
                    <a:ea typeface="Microsoft YaHei" charset="-122"/>
                    <a:cs typeface="Microsoft YaHei" charset="-122"/>
                  </a:endParaRPr>
                </a:p>
              </p:txBody>
            </p:sp>
          </mc:Choice>
          <mc:Fallback xmlns="">
            <p:sp>
              <p:nvSpPr>
                <p:cNvPr id="62" name="文字方塊 61"/>
                <p:cNvSpPr txBox="1">
                  <a:spLocks noRot="1" noChangeAspect="1" noMove="1" noResize="1" noEditPoints="1" noAdjustHandles="1" noChangeArrowheads="1" noChangeShapeType="1" noTextEdit="1"/>
                </p:cNvSpPr>
                <p:nvPr/>
              </p:nvSpPr>
              <p:spPr>
                <a:xfrm>
                  <a:off x="6309285" y="119351"/>
                  <a:ext cx="463653" cy="613438"/>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4" name="文字方塊 73"/>
                <p:cNvSpPr txBox="1"/>
                <p:nvPr/>
              </p:nvSpPr>
              <p:spPr>
                <a:xfrm>
                  <a:off x="6825367" y="119351"/>
                  <a:ext cx="486095"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panose="02040503050406030204" pitchFamily="18" charset="0"/>
                                <a:ea typeface="Microsoft YaHei" charset="-122"/>
                                <a:cs typeface="Microsoft YaHei" charset="-122"/>
                              </a:rPr>
                            </m:ctrlPr>
                          </m:dPr>
                          <m:e>
                            <m:eqArr>
                              <m:eqArrPr>
                                <m:ctrlPr>
                                  <a:rPr lang="en-US" altLang="zh-TW" sz="2400" i="1">
                                    <a:latin typeface="Cambria Math" panose="02040503050406030204" pitchFamily="18" charset="0"/>
                                    <a:ea typeface="Microsoft YaHei" charset="-122"/>
                                    <a:cs typeface="Microsoft YaHei" charset="-122"/>
                                  </a:rPr>
                                </m:ctrlPr>
                              </m:eqArrPr>
                              <m:e>
                                <m:r>
                                  <a:rPr lang="en-US" altLang="zh-TW" sz="2400" i="1">
                                    <a:latin typeface="Cambria Math" charset="0"/>
                                    <a:ea typeface="Microsoft YaHei" charset="-122"/>
                                    <a:cs typeface="Microsoft YaHei" charset="-122"/>
                                  </a:rPr>
                                  <m:t>2</m:t>
                                </m:r>
                              </m:e>
                              <m:e>
                                <m:r>
                                  <a:rPr lang="en-US" altLang="zh-TW" sz="2400" i="1">
                                    <a:latin typeface="Cambria Math" charset="0"/>
                                    <a:ea typeface="Microsoft YaHei" charset="-122"/>
                                    <a:cs typeface="Microsoft YaHei" charset="-122"/>
                                  </a:rPr>
                                  <m:t>2</m:t>
                                </m:r>
                              </m:e>
                            </m:eqArr>
                          </m:e>
                        </m:d>
                      </m:oMath>
                    </m:oMathPara>
                  </a14:m>
                  <a:endParaRPr lang="zh-TW" altLang="en-US" sz="2400" dirty="0">
                    <a:latin typeface="Microsoft YaHei" charset="-122"/>
                    <a:ea typeface="Microsoft YaHei" charset="-122"/>
                    <a:cs typeface="Microsoft YaHei" charset="-122"/>
                  </a:endParaRPr>
                </a:p>
              </p:txBody>
            </p:sp>
          </mc:Choice>
          <mc:Fallback xmlns="">
            <p:sp>
              <p:nvSpPr>
                <p:cNvPr id="74" name="文字方塊 73"/>
                <p:cNvSpPr txBox="1">
                  <a:spLocks noRot="1" noChangeAspect="1" noMove="1" noResize="1" noEditPoints="1" noAdjustHandles="1" noChangeArrowheads="1" noChangeShapeType="1" noTextEdit="1"/>
                </p:cNvSpPr>
                <p:nvPr/>
              </p:nvSpPr>
              <p:spPr>
                <a:xfrm>
                  <a:off x="6825367" y="119351"/>
                  <a:ext cx="463652" cy="613438"/>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5" name="文字方塊 74"/>
                <p:cNvSpPr txBox="1"/>
                <p:nvPr/>
              </p:nvSpPr>
              <p:spPr>
                <a:xfrm>
                  <a:off x="7394638" y="176816"/>
                  <a:ext cx="604332" cy="369332"/>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400" i="1">
                            <a:latin typeface="Cambria Math" charset="0"/>
                            <a:ea typeface="Microsoft YaHei" charset="-122"/>
                            <a:cs typeface="Microsoft YaHei" charset="-122"/>
                          </a:rPr>
                          <m:t>……</m:t>
                        </m:r>
                      </m:oMath>
                    </m:oMathPara>
                  </a14:m>
                  <a:endParaRPr lang="zh-TW" altLang="en-US" sz="2400" dirty="0">
                    <a:latin typeface="Microsoft YaHei" charset="-122"/>
                    <a:ea typeface="Microsoft YaHei" charset="-122"/>
                    <a:cs typeface="Microsoft YaHei" charset="-122"/>
                  </a:endParaRPr>
                </a:p>
              </p:txBody>
            </p:sp>
          </mc:Choice>
          <mc:Fallback xmlns="">
            <p:sp>
              <p:nvSpPr>
                <p:cNvPr id="75" name="文字方塊 74"/>
                <p:cNvSpPr txBox="1">
                  <a:spLocks noRot="1" noChangeAspect="1" noMove="1" noResize="1" noEditPoints="1" noAdjustHandles="1" noChangeArrowheads="1" noChangeShapeType="1" noTextEdit="1"/>
                </p:cNvSpPr>
                <p:nvPr/>
              </p:nvSpPr>
              <p:spPr>
                <a:xfrm>
                  <a:off x="7394638" y="176816"/>
                  <a:ext cx="581891" cy="369332"/>
                </a:xfrm>
                <a:prstGeom prst="rect">
                  <a:avLst/>
                </a:prstGeom>
                <a:blipFill>
                  <a:blip r:embed="rId19"/>
                  <a:stretch>
                    <a:fillRect/>
                  </a:stretch>
                </a:blipFill>
              </p:spPr>
              <p:txBody>
                <a:bodyPr/>
                <a:lstStyle/>
                <a:p>
                  <a:r>
                    <a:rPr lang="zh-TW" altLang="en-US">
                      <a:noFill/>
                    </a:rPr>
                    <a:t> </a:t>
                  </a:r>
                </a:p>
              </p:txBody>
            </p:sp>
          </mc:Fallback>
        </mc:AlternateContent>
      </p:grpSp>
      <p:sp>
        <p:nvSpPr>
          <p:cNvPr id="116" name="文字方塊 83"/>
          <p:cNvSpPr txBox="1"/>
          <p:nvPr/>
        </p:nvSpPr>
        <p:spPr>
          <a:xfrm>
            <a:off x="1343867" y="1618124"/>
            <a:ext cx="1587164" cy="461665"/>
          </a:xfrm>
          <a:prstGeom prst="rect">
            <a:avLst/>
          </a:prstGeom>
          <a:noFill/>
        </p:spPr>
        <p:txBody>
          <a:bodyPr wrap="square" rtlCol="0">
            <a:spAutoFit/>
          </a:bodyPr>
          <a:lstStyle/>
          <a:p>
            <a:r>
              <a:rPr lang="zh-CN" altLang="en-US" sz="2400">
                <a:latin typeface="Microsoft YaHei" charset="-122"/>
                <a:ea typeface="Microsoft YaHei" charset="-122"/>
                <a:cs typeface="Microsoft YaHei" charset="-122"/>
              </a:rPr>
              <a:t>输出</a:t>
            </a:r>
            <a:r>
              <a:rPr lang="en-US" altLang="zh-TW" sz="2400" dirty="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17" name="文字方塊 84"/>
              <p:cNvSpPr txBox="1"/>
              <p:nvPr/>
            </p:nvSpPr>
            <p:spPr>
              <a:xfrm>
                <a:off x="3662093" y="1536642"/>
                <a:ext cx="463653"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r>
                                <a:rPr lang="en-US" altLang="zh-TW" sz="2400" i="1">
                                  <a:latin typeface="Cambria Math" panose="02040503050406030204" pitchFamily="18" charset="0"/>
                                </a:rPr>
                                <m:t>4</m:t>
                              </m:r>
                            </m:e>
                            <m:e>
                              <m:r>
                                <a:rPr lang="en-US" altLang="zh-TW" sz="2400" i="1">
                                  <a:latin typeface="Cambria Math" panose="02040503050406030204" pitchFamily="18" charset="0"/>
                                </a:rPr>
                                <m:t>4</m:t>
                              </m:r>
                            </m:e>
                          </m:eqArr>
                        </m:e>
                      </m:d>
                    </m:oMath>
                  </m:oMathPara>
                </a14:m>
                <a:endParaRPr lang="zh-TW" altLang="en-US" sz="2400" dirty="0"/>
              </a:p>
            </p:txBody>
          </p:sp>
        </mc:Choice>
        <mc:Fallback xmlns="">
          <p:sp>
            <p:nvSpPr>
              <p:cNvPr id="117" name="文字方塊 84"/>
              <p:cNvSpPr txBox="1">
                <a:spLocks noRot="1" noChangeAspect="1" noMove="1" noResize="1" noEditPoints="1" noAdjustHandles="1" noChangeArrowheads="1" noChangeShapeType="1" noTextEdit="1"/>
              </p:cNvSpPr>
              <p:nvPr/>
            </p:nvSpPr>
            <p:spPr>
              <a:xfrm>
                <a:off x="3662093" y="1536642"/>
                <a:ext cx="463653" cy="613438"/>
              </a:xfrm>
              <a:prstGeom prst="rect">
                <a:avLst/>
              </a:prstGeom>
              <a:blipFill rotWithShape="0">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字方塊 82"/>
              <p:cNvSpPr txBox="1"/>
              <p:nvPr/>
            </p:nvSpPr>
            <p:spPr>
              <a:xfrm>
                <a:off x="4123494" y="1569225"/>
                <a:ext cx="633571"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12</m:t>
                              </m:r>
                            </m:e>
                            <m:e>
                              <m:r>
                                <a:rPr lang="en-US" altLang="zh-TW" sz="2400" b="0" i="1" smtClean="0">
                                  <a:latin typeface="Cambria Math" panose="02040503050406030204" pitchFamily="18" charset="0"/>
                                </a:rPr>
                                <m:t>12</m:t>
                              </m:r>
                            </m:e>
                          </m:eqArr>
                        </m:e>
                      </m:d>
                    </m:oMath>
                  </m:oMathPara>
                </a14:m>
                <a:endParaRPr lang="zh-TW" altLang="en-US" sz="2400" dirty="0"/>
              </a:p>
            </p:txBody>
          </p:sp>
        </mc:Choice>
        <mc:Fallback xmlns="">
          <p:sp>
            <p:nvSpPr>
              <p:cNvPr id="118" name="文字方塊 82"/>
              <p:cNvSpPr txBox="1">
                <a:spLocks noRot="1" noChangeAspect="1" noMove="1" noResize="1" noEditPoints="1" noAdjustHandles="1" noChangeArrowheads="1" noChangeShapeType="1" noTextEdit="1"/>
              </p:cNvSpPr>
              <p:nvPr/>
            </p:nvSpPr>
            <p:spPr>
              <a:xfrm>
                <a:off x="4123494" y="1569225"/>
                <a:ext cx="633571" cy="613438"/>
              </a:xfrm>
              <a:prstGeom prst="rect">
                <a:avLst/>
              </a:prstGeom>
              <a:blipFill rotWithShape="0">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字方塊 85"/>
              <p:cNvSpPr txBox="1"/>
              <p:nvPr/>
            </p:nvSpPr>
            <p:spPr>
              <a:xfrm>
                <a:off x="4713814" y="1557390"/>
                <a:ext cx="633571"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32</m:t>
                              </m:r>
                            </m:e>
                            <m:e>
                              <m:r>
                                <a:rPr lang="en-US" altLang="zh-TW" sz="2400" b="0" i="1" smtClean="0">
                                  <a:latin typeface="Cambria Math" panose="02040503050406030204" pitchFamily="18" charset="0"/>
                                </a:rPr>
                                <m:t>32</m:t>
                              </m:r>
                            </m:e>
                          </m:eqArr>
                        </m:e>
                      </m:d>
                    </m:oMath>
                  </m:oMathPara>
                </a14:m>
                <a:endParaRPr lang="zh-TW" altLang="en-US" sz="2400" dirty="0"/>
              </a:p>
            </p:txBody>
          </p:sp>
        </mc:Choice>
        <mc:Fallback xmlns="">
          <p:sp>
            <p:nvSpPr>
              <p:cNvPr id="119" name="文字方塊 85"/>
              <p:cNvSpPr txBox="1">
                <a:spLocks noRot="1" noChangeAspect="1" noMove="1" noResize="1" noEditPoints="1" noAdjustHandles="1" noChangeArrowheads="1" noChangeShapeType="1" noTextEdit="1"/>
              </p:cNvSpPr>
              <p:nvPr/>
            </p:nvSpPr>
            <p:spPr>
              <a:xfrm>
                <a:off x="4713814" y="1557390"/>
                <a:ext cx="633571" cy="613438"/>
              </a:xfrm>
              <a:prstGeom prst="rect">
                <a:avLst/>
              </a:prstGeom>
              <a:blipFill rotWithShape="0">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061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76" grpId="0" animBg="1"/>
      <p:bldP spid="79" grpId="0" animBg="1"/>
      <p:bldP spid="80" grpId="0" animBg="1"/>
      <p:bldP spid="81" grpId="0" animBg="1"/>
      <p:bldP spid="82" grpId="0" animBg="1"/>
      <p:bldP spid="90" grpId="0" animBg="1"/>
      <p:bldP spid="119" grpId="0"/>
    </p:bldLst>
  </p:timing>
</p:sld>
</file>

<file path=ppt/theme/theme1.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a:defRPr sz="2800" dirty="0">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29874</TotalTime>
  <Pages>0</Pages>
  <Words>3323</Words>
  <Characters>0</Characters>
  <Application>Microsoft Macintosh PowerPoint</Application>
  <DocSecurity>0</DocSecurity>
  <PresentationFormat>宽屏</PresentationFormat>
  <Lines>0</Lines>
  <Paragraphs>1153</Paragraphs>
  <Slides>62</Slides>
  <Notes>34</Notes>
  <HiddenSlides>0</HiddenSlides>
  <MMClips>0</MMClips>
  <ScaleCrop>false</ScaleCrop>
  <HeadingPairs>
    <vt:vector size="8" baseType="variant">
      <vt:variant>
        <vt:lpstr>已用的字体</vt:lpstr>
      </vt:variant>
      <vt:variant>
        <vt:i4>13</vt:i4>
      </vt:variant>
      <vt:variant>
        <vt:lpstr>主题</vt:lpstr>
      </vt:variant>
      <vt:variant>
        <vt:i4>3</vt:i4>
      </vt:variant>
      <vt:variant>
        <vt:lpstr>嵌入 OLE 服务器</vt:lpstr>
      </vt:variant>
      <vt:variant>
        <vt:i4>2</vt:i4>
      </vt:variant>
      <vt:variant>
        <vt:lpstr>幻灯片标题</vt:lpstr>
      </vt:variant>
      <vt:variant>
        <vt:i4>62</vt:i4>
      </vt:variant>
    </vt:vector>
  </HeadingPairs>
  <TitlesOfParts>
    <vt:vector size="80" baseType="lpstr">
      <vt:lpstr>等线</vt:lpstr>
      <vt:lpstr>SimHei</vt:lpstr>
      <vt:lpstr>Microsoft YaHei</vt:lpstr>
      <vt:lpstr>Microsoft YaHei</vt:lpstr>
      <vt:lpstr>CMS</vt:lpstr>
      <vt:lpstr>微軟正黑體</vt:lpstr>
      <vt:lpstr>Arial</vt:lpstr>
      <vt:lpstr>Calibri</vt:lpstr>
      <vt:lpstr>Calibri Light</vt:lpstr>
      <vt:lpstr>Cambria Math</vt:lpstr>
      <vt:lpstr>Roboto</vt:lpstr>
      <vt:lpstr>Times New Roman</vt:lpstr>
      <vt:lpstr>Wingdings</vt:lpstr>
      <vt:lpstr>3_Office 主题</vt:lpstr>
      <vt:lpstr>1_Office 主题</vt:lpstr>
      <vt:lpstr>Office 主题</vt:lpstr>
      <vt:lpstr>Equation</vt:lpstr>
      <vt:lpstr>方程式</vt:lpstr>
      <vt:lpstr>PowerPoint 演示文稿</vt:lpstr>
      <vt:lpstr>PowerPoint 演示文稿</vt:lpstr>
      <vt:lpstr>序列建模</vt:lpstr>
      <vt:lpstr>循环神经网络（Recurrent Neural Network，RNN)</vt:lpstr>
      <vt:lpstr>Recurrent Neural Network</vt:lpstr>
      <vt:lpstr>例：Recurrent Neural Network</vt:lpstr>
      <vt:lpstr>例</vt:lpstr>
      <vt:lpstr>例</vt:lpstr>
      <vt:lpstr>例</vt:lpstr>
      <vt:lpstr>深度RNN</vt:lpstr>
      <vt:lpstr>双向RNN</vt:lpstr>
      <vt:lpstr>Elman 网络&amp; Jordan 网络</vt:lpstr>
      <vt:lpstr> Long Short-term Memory (LSTM)</vt:lpstr>
      <vt:lpstr>PowerPoint 演示文稿</vt:lpstr>
      <vt:lpstr>LSTM</vt:lpstr>
      <vt:lpstr>LSTM</vt:lpstr>
      <vt:lpstr>LSTM</vt:lpstr>
      <vt:lpstr>GRU（ Gated Recurrent Unit）</vt:lpstr>
      <vt:lpstr>但训练RNN通常不是很好训练</vt:lpstr>
      <vt:lpstr>RNN模型训练</vt:lpstr>
      <vt:lpstr>误差表面很粗糙</vt:lpstr>
      <vt:lpstr>Why? </vt:lpstr>
      <vt:lpstr>长期依赖问题</vt:lpstr>
      <vt:lpstr>RNN有很多不同场景的应用</vt:lpstr>
      <vt:lpstr>编码器 - 解码器架构</vt:lpstr>
      <vt:lpstr>Seq2seq 模型</vt:lpstr>
      <vt:lpstr>Seq2seq 模型</vt:lpstr>
      <vt:lpstr>例：机器翻译训练</vt:lpstr>
      <vt:lpstr>注意力机制</vt:lpstr>
      <vt:lpstr>注意力层</vt:lpstr>
      <vt:lpstr>注意力层</vt:lpstr>
      <vt:lpstr>注意力层</vt:lpstr>
      <vt:lpstr>Transformer</vt:lpstr>
      <vt:lpstr>Sequence</vt:lpstr>
      <vt:lpstr>Sequence </vt:lpstr>
      <vt:lpstr>Self-Attention </vt:lpstr>
      <vt:lpstr>Self-attention</vt:lpstr>
      <vt:lpstr>Self-attention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Multi-head Self-attention</vt:lpstr>
      <vt:lpstr>PowerPoint 演示文稿</vt:lpstr>
      <vt:lpstr>PowerPoint 演示文稿</vt:lpstr>
      <vt:lpstr>Positional Encoding </vt:lpstr>
      <vt:lpstr>位置编码</vt:lpstr>
      <vt:lpstr>位置编码——Complex Embedding </vt:lpstr>
      <vt:lpstr>PowerPoint 演示文稿</vt:lpstr>
      <vt:lpstr>Transformer</vt:lpstr>
      <vt:lpstr> Layer Normalization</vt:lpstr>
      <vt:lpstr>Attention Visualization </vt:lpstr>
      <vt:lpstr>Attention Visualization </vt:lpstr>
      <vt:lpstr>Multi-head Attention</vt:lpstr>
      <vt:lpstr>Example Application </vt:lpstr>
      <vt:lpstr>一些问题</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李国海</dc:creator>
  <cp:keywords/>
  <dc:description/>
  <cp:lastModifiedBy>Sherry Liu</cp:lastModifiedBy>
  <cp:revision>787</cp:revision>
  <dcterms:created xsi:type="dcterms:W3CDTF">2014-06-29T11:45:14Z</dcterms:created>
  <dcterms:modified xsi:type="dcterms:W3CDTF">2022-12-21T04:53:23Z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2052-9.1.0.4555</vt:lpwstr>
  </property>
</Properties>
</file>